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69" r:id="rId3"/>
    <p:sldId id="280" r:id="rId4"/>
    <p:sldId id="268" r:id="rId5"/>
    <p:sldId id="275" r:id="rId6"/>
    <p:sldId id="279" r:id="rId7"/>
    <p:sldId id="283" r:id="rId8"/>
    <p:sldId id="281" r:id="rId9"/>
    <p:sldId id="259" r:id="rId10"/>
    <p:sldId id="274" r:id="rId11"/>
    <p:sldId id="260" r:id="rId12"/>
    <p:sldId id="262" r:id="rId13"/>
    <p:sldId id="276" r:id="rId14"/>
    <p:sldId id="277" r:id="rId15"/>
    <p:sldId id="271" r:id="rId16"/>
    <p:sldId id="263" r:id="rId17"/>
    <p:sldId id="278" r:id="rId18"/>
    <p:sldId id="266" r:id="rId19"/>
    <p:sldId id="264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DAF0EC-E214-4415-B308-1AC16CC1B52D}" v="3600" dt="2019-05-06T01:16:15.649"/>
  </p1510:revLst>
</p1510:revInfo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21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on Bergerud" userId="ee487e69e0f443c3" providerId="LiveId" clId="{CDDAF0EC-E214-4415-B308-1AC16CC1B52D}"/>
    <pc:docChg chg="undo custSel addSld delSld modSld sldOrd">
      <pc:chgData name="Brandon Bergerud" userId="ee487e69e0f443c3" providerId="LiveId" clId="{CDDAF0EC-E214-4415-B308-1AC16CC1B52D}" dt="2019-05-06T01:16:15.649" v="3577" actId="962"/>
      <pc:docMkLst>
        <pc:docMk/>
      </pc:docMkLst>
      <pc:sldChg chg="addSp delSp modSp del setBg">
        <pc:chgData name="Brandon Bergerud" userId="ee487e69e0f443c3" providerId="LiveId" clId="{CDDAF0EC-E214-4415-B308-1AC16CC1B52D}" dt="2019-05-05T21:27:05.266" v="2564" actId="2696"/>
        <pc:sldMkLst>
          <pc:docMk/>
          <pc:sldMk cId="1756136185" sldId="257"/>
        </pc:sldMkLst>
        <pc:spChg chg="mod">
          <ac:chgData name="Brandon Bergerud" userId="ee487e69e0f443c3" providerId="LiveId" clId="{CDDAF0EC-E214-4415-B308-1AC16CC1B52D}" dt="2019-05-05T18:18:46.193" v="1279" actId="207"/>
          <ac:spMkLst>
            <pc:docMk/>
            <pc:sldMk cId="1756136185" sldId="257"/>
            <ac:spMk id="2" creationId="{00000000-0000-0000-0000-000000000000}"/>
          </ac:spMkLst>
        </pc:spChg>
        <pc:spChg chg="del mod">
          <ac:chgData name="Brandon Bergerud" userId="ee487e69e0f443c3" providerId="LiveId" clId="{CDDAF0EC-E214-4415-B308-1AC16CC1B52D}" dt="2019-05-05T17:48:08.891" v="621" actId="478"/>
          <ac:spMkLst>
            <pc:docMk/>
            <pc:sldMk cId="1756136185" sldId="257"/>
            <ac:spMk id="3" creationId="{00000000-0000-0000-0000-000000000000}"/>
          </ac:spMkLst>
        </pc:spChg>
        <pc:picChg chg="add mod ord">
          <ac:chgData name="Brandon Bergerud" userId="ee487e69e0f443c3" providerId="LiveId" clId="{CDDAF0EC-E214-4415-B308-1AC16CC1B52D}" dt="2019-05-05T21:26:47.815" v="2563"/>
          <ac:picMkLst>
            <pc:docMk/>
            <pc:sldMk cId="1756136185" sldId="257"/>
            <ac:picMk id="7170" creationId="{B5B719DF-DD02-4984-B59C-E400AC1B28A0}"/>
          </ac:picMkLst>
        </pc:picChg>
      </pc:sldChg>
      <pc:sldChg chg="del setBg">
        <pc:chgData name="Brandon Bergerud" userId="ee487e69e0f443c3" providerId="LiveId" clId="{CDDAF0EC-E214-4415-B308-1AC16CC1B52D}" dt="2019-05-05T19:16:08.080" v="1671" actId="2696"/>
        <pc:sldMkLst>
          <pc:docMk/>
          <pc:sldMk cId="877469869" sldId="258"/>
        </pc:sldMkLst>
      </pc:sldChg>
      <pc:sldChg chg="delSp modSp setBg modAnim">
        <pc:chgData name="Brandon Bergerud" userId="ee487e69e0f443c3" providerId="LiveId" clId="{CDDAF0EC-E214-4415-B308-1AC16CC1B52D}" dt="2019-05-05T19:14:36.350" v="1645"/>
        <pc:sldMkLst>
          <pc:docMk/>
          <pc:sldMk cId="1830449851" sldId="259"/>
        </pc:sldMkLst>
        <pc:picChg chg="ord">
          <ac:chgData name="Brandon Bergerud" userId="ee487e69e0f443c3" providerId="LiveId" clId="{CDDAF0EC-E214-4415-B308-1AC16CC1B52D}" dt="2019-05-05T18:41:58.109" v="1325" actId="171"/>
          <ac:picMkLst>
            <pc:docMk/>
            <pc:sldMk cId="1830449851" sldId="259"/>
            <ac:picMk id="2050" creationId="{4AE72178-B3CA-4CBF-B613-D59DD81562F2}"/>
          </ac:picMkLst>
        </pc:picChg>
        <pc:picChg chg="del">
          <ac:chgData name="Brandon Bergerud" userId="ee487e69e0f443c3" providerId="LiveId" clId="{CDDAF0EC-E214-4415-B308-1AC16CC1B52D}" dt="2019-05-05T18:41:59.791" v="1326" actId="478"/>
          <ac:picMkLst>
            <pc:docMk/>
            <pc:sldMk cId="1830449851" sldId="259"/>
            <ac:picMk id="2052" creationId="{F922FF04-F7B1-46B4-9CCA-4E9BBB669ACC}"/>
          </ac:picMkLst>
        </pc:picChg>
      </pc:sldChg>
      <pc:sldChg chg="addSp delSp modSp setBg modAnim">
        <pc:chgData name="Brandon Bergerud" userId="ee487e69e0f443c3" providerId="LiveId" clId="{CDDAF0EC-E214-4415-B308-1AC16CC1B52D}" dt="2019-05-05T19:14:36.350" v="1645"/>
        <pc:sldMkLst>
          <pc:docMk/>
          <pc:sldMk cId="3974037511" sldId="260"/>
        </pc:sldMkLst>
        <pc:spChg chg="add del mod">
          <ac:chgData name="Brandon Bergerud" userId="ee487e69e0f443c3" providerId="LiveId" clId="{CDDAF0EC-E214-4415-B308-1AC16CC1B52D}" dt="2019-05-05T18:43:06.569" v="1338" actId="478"/>
          <ac:spMkLst>
            <pc:docMk/>
            <pc:sldMk cId="3974037511" sldId="260"/>
            <ac:spMk id="7" creationId="{AA36CC03-F28E-43EA-9BCF-B12D8F9C1E2E}"/>
          </ac:spMkLst>
        </pc:spChg>
        <pc:picChg chg="del">
          <ac:chgData name="Brandon Bergerud" userId="ee487e69e0f443c3" providerId="LiveId" clId="{CDDAF0EC-E214-4415-B308-1AC16CC1B52D}" dt="2019-05-05T18:42:57.088" v="1336" actId="478"/>
          <ac:picMkLst>
            <pc:docMk/>
            <pc:sldMk cId="3974037511" sldId="260"/>
            <ac:picMk id="5" creationId="{48BFE9BB-E166-4048-BEF4-D6B4B173B7FF}"/>
          </ac:picMkLst>
        </pc:picChg>
        <pc:picChg chg="del">
          <ac:chgData name="Brandon Bergerud" userId="ee487e69e0f443c3" providerId="LiveId" clId="{CDDAF0EC-E214-4415-B308-1AC16CC1B52D}" dt="2019-05-05T18:42:58.637" v="1337" actId="478"/>
          <ac:picMkLst>
            <pc:docMk/>
            <pc:sldMk cId="3974037511" sldId="260"/>
            <ac:picMk id="1026" creationId="{8B21EC45-2ADF-4347-9C14-E10A52E71FBF}"/>
          </ac:picMkLst>
        </pc:picChg>
        <pc:picChg chg="ord">
          <ac:chgData name="Brandon Bergerud" userId="ee487e69e0f443c3" providerId="LiveId" clId="{CDDAF0EC-E214-4415-B308-1AC16CC1B52D}" dt="2019-05-05T18:42:55.942" v="1335" actId="171"/>
          <ac:picMkLst>
            <pc:docMk/>
            <pc:sldMk cId="3974037511" sldId="260"/>
            <ac:picMk id="1028" creationId="{75A06A3B-AD0E-4408-AECB-7E3EADCF0BB5}"/>
          </ac:picMkLst>
        </pc:picChg>
      </pc:sldChg>
      <pc:sldChg chg="addSp delSp modSp setBg modAnim">
        <pc:chgData name="Brandon Bergerud" userId="ee487e69e0f443c3" providerId="LiveId" clId="{CDDAF0EC-E214-4415-B308-1AC16CC1B52D}" dt="2019-05-05T19:14:36.350" v="1645"/>
        <pc:sldMkLst>
          <pc:docMk/>
          <pc:sldMk cId="252179321" sldId="262"/>
        </pc:sldMkLst>
        <pc:spChg chg="add del mod">
          <ac:chgData name="Brandon Bergerud" userId="ee487e69e0f443c3" providerId="LiveId" clId="{CDDAF0EC-E214-4415-B308-1AC16CC1B52D}" dt="2019-05-05T18:44:04.082" v="1350" actId="478"/>
          <ac:spMkLst>
            <pc:docMk/>
            <pc:sldMk cId="252179321" sldId="262"/>
            <ac:spMk id="6" creationId="{05559B6A-0D07-4B0D-85A5-145481AE9F69}"/>
          </ac:spMkLst>
        </pc:spChg>
        <pc:picChg chg="del mod">
          <ac:chgData name="Brandon Bergerud" userId="ee487e69e0f443c3" providerId="LiveId" clId="{CDDAF0EC-E214-4415-B308-1AC16CC1B52D}" dt="2019-05-05T18:43:55.460" v="1347" actId="478"/>
          <ac:picMkLst>
            <pc:docMk/>
            <pc:sldMk cId="252179321" sldId="262"/>
            <ac:picMk id="5" creationId="{48BFE9BB-E166-4048-BEF4-D6B4B173B7FF}"/>
          </ac:picMkLst>
        </pc:picChg>
        <pc:picChg chg="add">
          <ac:chgData name="Brandon Bergerud" userId="ee487e69e0f443c3" providerId="LiveId" clId="{CDDAF0EC-E214-4415-B308-1AC16CC1B52D}" dt="2019-05-05T18:44:04.887" v="1351"/>
          <ac:picMkLst>
            <pc:docMk/>
            <pc:sldMk cId="252179321" sldId="262"/>
            <ac:picMk id="9" creationId="{1EA30883-EB27-4ADB-B55B-3DFA79B0A3BA}"/>
          </ac:picMkLst>
        </pc:picChg>
        <pc:picChg chg="del">
          <ac:chgData name="Brandon Bergerud" userId="ee487e69e0f443c3" providerId="LiveId" clId="{CDDAF0EC-E214-4415-B308-1AC16CC1B52D}" dt="2019-05-05T18:43:58.170" v="1349" actId="478"/>
          <ac:picMkLst>
            <pc:docMk/>
            <pc:sldMk cId="252179321" sldId="262"/>
            <ac:picMk id="1026" creationId="{8B21EC45-2ADF-4347-9C14-E10A52E71FBF}"/>
          </ac:picMkLst>
        </pc:picChg>
        <pc:picChg chg="del mod">
          <ac:chgData name="Brandon Bergerud" userId="ee487e69e0f443c3" providerId="LiveId" clId="{CDDAF0EC-E214-4415-B308-1AC16CC1B52D}" dt="2019-05-05T18:43:57.496" v="1348" actId="478"/>
          <ac:picMkLst>
            <pc:docMk/>
            <pc:sldMk cId="252179321" sldId="262"/>
            <ac:picMk id="1028" creationId="{75A06A3B-AD0E-4408-AECB-7E3EADCF0BB5}"/>
          </ac:picMkLst>
        </pc:picChg>
      </pc:sldChg>
      <pc:sldChg chg="addSp delSp modSp setBg">
        <pc:chgData name="Brandon Bergerud" userId="ee487e69e0f443c3" providerId="LiveId" clId="{CDDAF0EC-E214-4415-B308-1AC16CC1B52D}" dt="2019-05-05T19:19:04.471" v="1711" actId="12788"/>
        <pc:sldMkLst>
          <pc:docMk/>
          <pc:sldMk cId="4123099360" sldId="263"/>
        </pc:sldMkLst>
        <pc:spChg chg="del">
          <ac:chgData name="Brandon Bergerud" userId="ee487e69e0f443c3" providerId="LiveId" clId="{CDDAF0EC-E214-4415-B308-1AC16CC1B52D}" dt="2019-05-05T19:16:55.808" v="1672"/>
          <ac:spMkLst>
            <pc:docMk/>
            <pc:sldMk cId="4123099360" sldId="263"/>
            <ac:spMk id="2" creationId="{88CFF126-F5A6-4296-ADC5-D7CDA324A6F7}"/>
          </ac:spMkLst>
        </pc:spChg>
        <pc:spChg chg="del">
          <ac:chgData name="Brandon Bergerud" userId="ee487e69e0f443c3" providerId="LiveId" clId="{CDDAF0EC-E214-4415-B308-1AC16CC1B52D}" dt="2019-05-05T19:16:55.808" v="1672"/>
          <ac:spMkLst>
            <pc:docMk/>
            <pc:sldMk cId="4123099360" sldId="263"/>
            <ac:spMk id="3" creationId="{E6FDB248-CB63-49FA-B8DF-66F79B1CA589}"/>
          </ac:spMkLst>
        </pc:spChg>
        <pc:spChg chg="del">
          <ac:chgData name="Brandon Bergerud" userId="ee487e69e0f443c3" providerId="LiveId" clId="{CDDAF0EC-E214-4415-B308-1AC16CC1B52D}" dt="2019-05-05T19:16:55.808" v="1672"/>
          <ac:spMkLst>
            <pc:docMk/>
            <pc:sldMk cId="4123099360" sldId="263"/>
            <ac:spMk id="4" creationId="{5AFB9C5B-C9BF-49B9-A3CC-8C802BCEBB6C}"/>
          </ac:spMkLst>
        </pc:spChg>
        <pc:spChg chg="add del mod">
          <ac:chgData name="Brandon Bergerud" userId="ee487e69e0f443c3" providerId="LiveId" clId="{CDDAF0EC-E214-4415-B308-1AC16CC1B52D}" dt="2019-05-05T19:17:49.016" v="1699" actId="478"/>
          <ac:spMkLst>
            <pc:docMk/>
            <pc:sldMk cId="4123099360" sldId="263"/>
            <ac:spMk id="5" creationId="{E8D318DC-3F18-4E11-B5DF-8F6F0E0BBFD3}"/>
          </ac:spMkLst>
        </pc:spChg>
        <pc:spChg chg="add del mod">
          <ac:chgData name="Brandon Bergerud" userId="ee487e69e0f443c3" providerId="LiveId" clId="{CDDAF0EC-E214-4415-B308-1AC16CC1B52D}" dt="2019-05-05T19:17:39.968" v="1693"/>
          <ac:spMkLst>
            <pc:docMk/>
            <pc:sldMk cId="4123099360" sldId="263"/>
            <ac:spMk id="6" creationId="{FF53941E-2A8A-4C5D-86CD-82C8B24191D1}"/>
          </ac:spMkLst>
        </pc:spChg>
        <pc:picChg chg="add del mod ord">
          <ac:chgData name="Brandon Bergerud" userId="ee487e69e0f443c3" providerId="LiveId" clId="{CDDAF0EC-E214-4415-B308-1AC16CC1B52D}" dt="2019-05-05T19:19:04.471" v="1711" actId="12788"/>
          <ac:picMkLst>
            <pc:docMk/>
            <pc:sldMk cId="4123099360" sldId="263"/>
            <ac:picMk id="1026" creationId="{EDEE6D9D-1328-46AC-84DE-E023855C1AD1}"/>
          </ac:picMkLst>
        </pc:picChg>
        <pc:picChg chg="add del ord">
          <ac:chgData name="Brandon Bergerud" userId="ee487e69e0f443c3" providerId="LiveId" clId="{CDDAF0EC-E214-4415-B308-1AC16CC1B52D}" dt="2019-05-05T19:18:46.535" v="1705"/>
          <ac:picMkLst>
            <pc:docMk/>
            <pc:sldMk cId="4123099360" sldId="263"/>
            <ac:picMk id="1028" creationId="{8FC66048-9201-4971-AE48-704BED15EE4F}"/>
          </ac:picMkLst>
        </pc:picChg>
      </pc:sldChg>
      <pc:sldChg chg="modSp setBg">
        <pc:chgData name="Brandon Bergerud" userId="ee487e69e0f443c3" providerId="LiveId" clId="{CDDAF0EC-E214-4415-B308-1AC16CC1B52D}" dt="2019-05-06T01:05:47.775" v="3458" actId="20577"/>
        <pc:sldMkLst>
          <pc:docMk/>
          <pc:sldMk cId="3072697659" sldId="264"/>
        </pc:sldMkLst>
        <pc:spChg chg="mod">
          <ac:chgData name="Brandon Bergerud" userId="ee487e69e0f443c3" providerId="LiveId" clId="{CDDAF0EC-E214-4415-B308-1AC16CC1B52D}" dt="2019-05-06T01:05:47.775" v="3458" actId="20577"/>
          <ac:spMkLst>
            <pc:docMk/>
            <pc:sldMk cId="3072697659" sldId="264"/>
            <ac:spMk id="4" creationId="{1B4471AE-5F37-454D-8FFA-9F66A1F1085D}"/>
          </ac:spMkLst>
        </pc:spChg>
      </pc:sldChg>
      <pc:sldChg chg="addSp delSp modSp del setBg">
        <pc:chgData name="Brandon Bergerud" userId="ee487e69e0f443c3" providerId="LiveId" clId="{CDDAF0EC-E214-4415-B308-1AC16CC1B52D}" dt="2019-05-06T01:11:17.092" v="3546" actId="2696"/>
        <pc:sldMkLst>
          <pc:docMk/>
          <pc:sldMk cId="1201957199" sldId="265"/>
        </pc:sldMkLst>
        <pc:spChg chg="mod">
          <ac:chgData name="Brandon Bergerud" userId="ee487e69e0f443c3" providerId="LiveId" clId="{CDDAF0EC-E214-4415-B308-1AC16CC1B52D}" dt="2019-05-06T00:43:30.436" v="2688" actId="20577"/>
          <ac:spMkLst>
            <pc:docMk/>
            <pc:sldMk cId="1201957199" sldId="265"/>
            <ac:spMk id="2" creationId="{9726D1C8-73C2-4174-92AA-15B0EE30A629}"/>
          </ac:spMkLst>
        </pc:spChg>
        <pc:spChg chg="mod">
          <ac:chgData name="Brandon Bergerud" userId="ee487e69e0f443c3" providerId="LiveId" clId="{CDDAF0EC-E214-4415-B308-1AC16CC1B52D}" dt="2019-05-06T01:10:41.989" v="3543" actId="404"/>
          <ac:spMkLst>
            <pc:docMk/>
            <pc:sldMk cId="1201957199" sldId="265"/>
            <ac:spMk id="3" creationId="{603EC07F-57A9-4922-B75F-715090DFA9C4}"/>
          </ac:spMkLst>
        </pc:spChg>
        <pc:spChg chg="del mod">
          <ac:chgData name="Brandon Bergerud" userId="ee487e69e0f443c3" providerId="LiveId" clId="{CDDAF0EC-E214-4415-B308-1AC16CC1B52D}" dt="2019-05-06T00:56:45.886" v="3219"/>
          <ac:spMkLst>
            <pc:docMk/>
            <pc:sldMk cId="1201957199" sldId="265"/>
            <ac:spMk id="4" creationId="{FBA4F8C0-5897-40A6-BB75-8AF17F7012FF}"/>
          </ac:spMkLst>
        </pc:spChg>
        <pc:picChg chg="add">
          <ac:chgData name="Brandon Bergerud" userId="ee487e69e0f443c3" providerId="LiveId" clId="{CDDAF0EC-E214-4415-B308-1AC16CC1B52D}" dt="2019-05-06T00:56:45.886" v="3219"/>
          <ac:picMkLst>
            <pc:docMk/>
            <pc:sldMk cId="1201957199" sldId="265"/>
            <ac:picMk id="1026" creationId="{E33F780E-31B1-4A3C-9DFD-4642A78BF293}"/>
          </ac:picMkLst>
        </pc:picChg>
      </pc:sldChg>
      <pc:sldChg chg="addSp delSp modSp setBg">
        <pc:chgData name="Brandon Bergerud" userId="ee487e69e0f443c3" providerId="LiveId" clId="{CDDAF0EC-E214-4415-B308-1AC16CC1B52D}" dt="2019-05-06T01:05:09.892" v="3452" actId="20577"/>
        <pc:sldMkLst>
          <pc:docMk/>
          <pc:sldMk cId="2031843477" sldId="266"/>
        </pc:sldMkLst>
        <pc:spChg chg="add del">
          <ac:chgData name="Brandon Bergerud" userId="ee487e69e0f443c3" providerId="LiveId" clId="{CDDAF0EC-E214-4415-B308-1AC16CC1B52D}" dt="2019-05-05T21:41:05.597" v="2638" actId="478"/>
          <ac:spMkLst>
            <pc:docMk/>
            <pc:sldMk cId="2031843477" sldId="266"/>
            <ac:spMk id="3" creationId="{29F1A72E-ED3E-42AD-A254-6BE8175EBF6A}"/>
          </ac:spMkLst>
        </pc:spChg>
        <pc:spChg chg="mod">
          <ac:chgData name="Brandon Bergerud" userId="ee487e69e0f443c3" providerId="LiveId" clId="{CDDAF0EC-E214-4415-B308-1AC16CC1B52D}" dt="2019-05-06T01:05:09.892" v="3452" actId="20577"/>
          <ac:spMkLst>
            <pc:docMk/>
            <pc:sldMk cId="2031843477" sldId="266"/>
            <ac:spMk id="4" creationId="{EB12890D-198B-4882-8AF8-E7BE3DDD2B4E}"/>
          </ac:spMkLst>
        </pc:spChg>
        <pc:picChg chg="add del">
          <ac:chgData name="Brandon Bergerud" userId="ee487e69e0f443c3" providerId="LiveId" clId="{CDDAF0EC-E214-4415-B308-1AC16CC1B52D}" dt="2019-05-05T21:41:03.785" v="2637"/>
          <ac:picMkLst>
            <pc:docMk/>
            <pc:sldMk cId="2031843477" sldId="266"/>
            <ac:picMk id="3074" creationId="{C5EA0CBA-BFB5-450E-AE39-ED7DCBE69E84}"/>
          </ac:picMkLst>
        </pc:picChg>
        <pc:picChg chg="add mod">
          <ac:chgData name="Brandon Bergerud" userId="ee487e69e0f443c3" providerId="LiveId" clId="{CDDAF0EC-E214-4415-B308-1AC16CC1B52D}" dt="2019-05-05T21:41:23.214" v="2652" actId="1035"/>
          <ac:picMkLst>
            <pc:docMk/>
            <pc:sldMk cId="2031843477" sldId="266"/>
            <ac:picMk id="3076" creationId="{170D28F8-DE28-4C2E-8FEA-3924A4864EF3}"/>
          </ac:picMkLst>
        </pc:picChg>
      </pc:sldChg>
      <pc:sldChg chg="addSp delSp modSp setBg">
        <pc:chgData name="Brandon Bergerud" userId="ee487e69e0f443c3" providerId="LiveId" clId="{CDDAF0EC-E214-4415-B308-1AC16CC1B52D}" dt="2019-05-06T01:13:27.860" v="3575" actId="20577"/>
        <pc:sldMkLst>
          <pc:docMk/>
          <pc:sldMk cId="3800493761" sldId="267"/>
        </pc:sldMkLst>
        <pc:spChg chg="del">
          <ac:chgData name="Brandon Bergerud" userId="ee487e69e0f443c3" providerId="LiveId" clId="{CDDAF0EC-E214-4415-B308-1AC16CC1B52D}" dt="2019-05-05T21:44:11.060" v="2653" actId="478"/>
          <ac:spMkLst>
            <pc:docMk/>
            <pc:sldMk cId="3800493761" sldId="267"/>
            <ac:spMk id="3" creationId="{B680633D-E169-4CB4-9689-B68AEC44ECBD}"/>
          </ac:spMkLst>
        </pc:spChg>
        <pc:spChg chg="mod">
          <ac:chgData name="Brandon Bergerud" userId="ee487e69e0f443c3" providerId="LiveId" clId="{CDDAF0EC-E214-4415-B308-1AC16CC1B52D}" dt="2019-05-06T01:13:27.860" v="3575" actId="20577"/>
          <ac:spMkLst>
            <pc:docMk/>
            <pc:sldMk cId="3800493761" sldId="267"/>
            <ac:spMk id="4" creationId="{38835A75-F6F4-4831-AFD8-C8ED79C1158A}"/>
          </ac:spMkLst>
        </pc:spChg>
        <pc:picChg chg="add mod">
          <ac:chgData name="Brandon Bergerud" userId="ee487e69e0f443c3" providerId="LiveId" clId="{CDDAF0EC-E214-4415-B308-1AC16CC1B52D}" dt="2019-05-05T21:44:30.817" v="2658" actId="1076"/>
          <ac:picMkLst>
            <pc:docMk/>
            <pc:sldMk cId="3800493761" sldId="267"/>
            <ac:picMk id="4098" creationId="{D600BA8A-6216-428C-BD60-B3F58F327E48}"/>
          </ac:picMkLst>
        </pc:picChg>
        <pc:picChg chg="add mod">
          <ac:chgData name="Brandon Bergerud" userId="ee487e69e0f443c3" providerId="LiveId" clId="{CDDAF0EC-E214-4415-B308-1AC16CC1B52D}" dt="2019-05-05T21:44:24.063" v="2657" actId="1076"/>
          <ac:picMkLst>
            <pc:docMk/>
            <pc:sldMk cId="3800493761" sldId="267"/>
            <ac:picMk id="4100" creationId="{576B413E-EE4D-47C4-98DD-29E3D25ABE65}"/>
          </ac:picMkLst>
        </pc:picChg>
      </pc:sldChg>
      <pc:sldChg chg="addSp delSp modSp ord setBg modAnim">
        <pc:chgData name="Brandon Bergerud" userId="ee487e69e0f443c3" providerId="LiveId" clId="{CDDAF0EC-E214-4415-B308-1AC16CC1B52D}" dt="2019-05-05T22:18:56.042" v="2670" actId="478"/>
        <pc:sldMkLst>
          <pc:docMk/>
          <pc:sldMk cId="2913264957" sldId="268"/>
        </pc:sldMkLst>
        <pc:spChg chg="mod">
          <ac:chgData name="Brandon Bergerud" userId="ee487e69e0f443c3" providerId="LiveId" clId="{CDDAF0EC-E214-4415-B308-1AC16CC1B52D}" dt="2019-05-05T17:57:18.003" v="772" actId="20577"/>
          <ac:spMkLst>
            <pc:docMk/>
            <pc:sldMk cId="2913264957" sldId="268"/>
            <ac:spMk id="2" creationId="{EDED4B3B-BAC7-493E-9D90-ABF3A8AFE99D}"/>
          </ac:spMkLst>
        </pc:spChg>
        <pc:spChg chg="mod">
          <ac:chgData name="Brandon Bergerud" userId="ee487e69e0f443c3" providerId="LiveId" clId="{CDDAF0EC-E214-4415-B308-1AC16CC1B52D}" dt="2019-05-05T18:17:14.757" v="1275" actId="20577"/>
          <ac:spMkLst>
            <pc:docMk/>
            <pc:sldMk cId="2913264957" sldId="268"/>
            <ac:spMk id="3" creationId="{33A6F8C9-145B-4EB7-A9E2-1B8A139BD645}"/>
          </ac:spMkLst>
        </pc:spChg>
        <pc:spChg chg="del">
          <ac:chgData name="Brandon Bergerud" userId="ee487e69e0f443c3" providerId="LiveId" clId="{CDDAF0EC-E214-4415-B308-1AC16CC1B52D}" dt="2019-05-05T18:11:13.948" v="948"/>
          <ac:spMkLst>
            <pc:docMk/>
            <pc:sldMk cId="2913264957" sldId="268"/>
            <ac:spMk id="4" creationId="{32DAA6FE-D393-4A00-9638-9417340972FF}"/>
          </ac:spMkLst>
        </pc:spChg>
        <pc:spChg chg="add del mod">
          <ac:chgData name="Brandon Bergerud" userId="ee487e69e0f443c3" providerId="LiveId" clId="{CDDAF0EC-E214-4415-B308-1AC16CC1B52D}" dt="2019-05-05T22:18:56.042" v="2670" actId="478"/>
          <ac:spMkLst>
            <pc:docMk/>
            <pc:sldMk cId="2913264957" sldId="268"/>
            <ac:spMk id="7" creationId="{AFCA565A-DCE3-4997-A22E-84422165215F}"/>
          </ac:spMkLst>
        </pc:spChg>
        <pc:picChg chg="add del mod">
          <ac:chgData name="Brandon Bergerud" userId="ee487e69e0f443c3" providerId="LiveId" clId="{CDDAF0EC-E214-4415-B308-1AC16CC1B52D}" dt="2019-05-05T20:52:20.159" v="2301" actId="478"/>
          <ac:picMkLst>
            <pc:docMk/>
            <pc:sldMk cId="2913264957" sldId="268"/>
            <ac:picMk id="5" creationId="{BE383E4C-6408-415F-A3A4-0F024B6BD713}"/>
          </ac:picMkLst>
        </pc:picChg>
        <pc:picChg chg="add del mod ord">
          <ac:chgData name="Brandon Bergerud" userId="ee487e69e0f443c3" providerId="LiveId" clId="{CDDAF0EC-E214-4415-B308-1AC16CC1B52D}" dt="2019-05-05T20:52:18.864" v="2300" actId="171"/>
          <ac:picMkLst>
            <pc:docMk/>
            <pc:sldMk cId="2913264957" sldId="268"/>
            <ac:picMk id="6" creationId="{B08D03F3-8E0E-4F82-A3C2-F17F7D7C74B6}"/>
          </ac:picMkLst>
        </pc:picChg>
      </pc:sldChg>
      <pc:sldChg chg="modSp setBg">
        <pc:chgData name="Brandon Bergerud" userId="ee487e69e0f443c3" providerId="LiveId" clId="{CDDAF0EC-E214-4415-B308-1AC16CC1B52D}" dt="2019-05-06T01:07:22.983" v="3471" actId="20577"/>
        <pc:sldMkLst>
          <pc:docMk/>
          <pc:sldMk cId="3500700252" sldId="269"/>
        </pc:sldMkLst>
        <pc:spChg chg="mod">
          <ac:chgData name="Brandon Bergerud" userId="ee487e69e0f443c3" providerId="LiveId" clId="{CDDAF0EC-E214-4415-B308-1AC16CC1B52D}" dt="2019-05-05T21:30:14.920" v="2570" actId="207"/>
          <ac:spMkLst>
            <pc:docMk/>
            <pc:sldMk cId="3500700252" sldId="269"/>
            <ac:spMk id="2" creationId="{96ADF207-60A4-4BCD-BAAB-7D756FCC29C8}"/>
          </ac:spMkLst>
        </pc:spChg>
        <pc:spChg chg="mod">
          <ac:chgData name="Brandon Bergerud" userId="ee487e69e0f443c3" providerId="LiveId" clId="{CDDAF0EC-E214-4415-B308-1AC16CC1B52D}" dt="2019-05-06T01:07:22.983" v="3471" actId="20577"/>
          <ac:spMkLst>
            <pc:docMk/>
            <pc:sldMk cId="3500700252" sldId="269"/>
            <ac:spMk id="3" creationId="{352214E5-FE3C-4919-BC6C-6CF33226CF57}"/>
          </ac:spMkLst>
        </pc:spChg>
      </pc:sldChg>
      <pc:sldChg chg="modSp add del">
        <pc:chgData name="Brandon Bergerud" userId="ee487e69e0f443c3" providerId="LiveId" clId="{CDDAF0EC-E214-4415-B308-1AC16CC1B52D}" dt="2019-05-05T17:34:28.669" v="273" actId="2696"/>
        <pc:sldMkLst>
          <pc:docMk/>
          <pc:sldMk cId="2406762254" sldId="270"/>
        </pc:sldMkLst>
        <pc:spChg chg="mod">
          <ac:chgData name="Brandon Bergerud" userId="ee487e69e0f443c3" providerId="LiveId" clId="{CDDAF0EC-E214-4415-B308-1AC16CC1B52D}" dt="2019-05-05T17:32:16.826" v="8" actId="20577"/>
          <ac:spMkLst>
            <pc:docMk/>
            <pc:sldMk cId="2406762254" sldId="270"/>
            <ac:spMk id="2" creationId="{D3D37FCD-ABF0-42FD-8DF1-F1F7A4479467}"/>
          </ac:spMkLst>
        </pc:spChg>
      </pc:sldChg>
      <pc:sldChg chg="addSp delSp modSp add setBg delAnim">
        <pc:chgData name="Brandon Bergerud" userId="ee487e69e0f443c3" providerId="LiveId" clId="{CDDAF0EC-E214-4415-B308-1AC16CC1B52D}" dt="2019-05-05T21:57:13.978" v="2666"/>
        <pc:sldMkLst>
          <pc:docMk/>
          <pc:sldMk cId="443580653" sldId="271"/>
        </pc:sldMkLst>
        <pc:spChg chg="mod">
          <ac:chgData name="Brandon Bergerud" userId="ee487e69e0f443c3" providerId="LiveId" clId="{CDDAF0EC-E214-4415-B308-1AC16CC1B52D}" dt="2019-05-05T17:34:51.276" v="283" actId="20577"/>
          <ac:spMkLst>
            <pc:docMk/>
            <pc:sldMk cId="443580653" sldId="271"/>
            <ac:spMk id="3" creationId="{5EB716DF-3EE2-4378-B1A9-02D7857CA083}"/>
          </ac:spMkLst>
        </pc:spChg>
        <pc:spChg chg="add del mod">
          <ac:chgData name="Brandon Bergerud" userId="ee487e69e0f443c3" providerId="LiveId" clId="{CDDAF0EC-E214-4415-B308-1AC16CC1B52D}" dt="2019-05-05T21:55:54.089" v="2661"/>
          <ac:spMkLst>
            <pc:docMk/>
            <pc:sldMk cId="443580653" sldId="271"/>
            <ac:spMk id="5" creationId="{F8EAD84D-8621-4662-AD97-742DE706909C}"/>
          </ac:spMkLst>
        </pc:spChg>
        <pc:spChg chg="add del mod">
          <ac:chgData name="Brandon Bergerud" userId="ee487e69e0f443c3" providerId="LiveId" clId="{CDDAF0EC-E214-4415-B308-1AC16CC1B52D}" dt="2019-05-05T21:53:04.972" v="2659"/>
          <ac:spMkLst>
            <pc:docMk/>
            <pc:sldMk cId="443580653" sldId="271"/>
            <ac:spMk id="6" creationId="{A6CEA67A-88D3-4B48-9D74-668000FB210A}"/>
          </ac:spMkLst>
        </pc:spChg>
        <pc:spChg chg="add del mod">
          <ac:chgData name="Brandon Bergerud" userId="ee487e69e0f443c3" providerId="LiveId" clId="{CDDAF0EC-E214-4415-B308-1AC16CC1B52D}" dt="2019-05-05T21:57:13.978" v="2666"/>
          <ac:spMkLst>
            <pc:docMk/>
            <pc:sldMk cId="443580653" sldId="271"/>
            <ac:spMk id="9" creationId="{221A25F0-C171-47DE-9FF1-D68203DFAD93}"/>
          </ac:spMkLst>
        </pc:spChg>
        <pc:picChg chg="del">
          <ac:chgData name="Brandon Bergerud" userId="ee487e69e0f443c3" providerId="LiveId" clId="{CDDAF0EC-E214-4415-B308-1AC16CC1B52D}" dt="2019-05-05T17:32:21.583" v="10" actId="478"/>
          <ac:picMkLst>
            <pc:docMk/>
            <pc:sldMk cId="443580653" sldId="271"/>
            <ac:picMk id="5" creationId="{48BFE9BB-E166-4048-BEF4-D6B4B173B7FF}"/>
          </ac:picMkLst>
        </pc:picChg>
        <pc:picChg chg="add del mod">
          <ac:chgData name="Brandon Bergerud" userId="ee487e69e0f443c3" providerId="LiveId" clId="{CDDAF0EC-E214-4415-B308-1AC16CC1B52D}" dt="2019-05-05T21:57:09.789" v="2664" actId="478"/>
          <ac:picMkLst>
            <pc:docMk/>
            <pc:sldMk cId="443580653" sldId="271"/>
            <ac:picMk id="7" creationId="{B937D31F-38BC-41C7-9789-68724F652EAE}"/>
          </ac:picMkLst>
        </pc:picChg>
        <pc:picChg chg="add">
          <ac:chgData name="Brandon Bergerud" userId="ee487e69e0f443c3" providerId="LiveId" clId="{CDDAF0EC-E214-4415-B308-1AC16CC1B52D}" dt="2019-05-05T21:57:13.978" v="2666"/>
          <ac:picMkLst>
            <pc:docMk/>
            <pc:sldMk cId="443580653" sldId="271"/>
            <ac:picMk id="12" creationId="{AF93D477-16A7-43B2-8876-E075547A3749}"/>
          </ac:picMkLst>
        </pc:picChg>
        <pc:picChg chg="del">
          <ac:chgData name="Brandon Bergerud" userId="ee487e69e0f443c3" providerId="LiveId" clId="{CDDAF0EC-E214-4415-B308-1AC16CC1B52D}" dt="2019-05-05T17:32:23.216" v="12" actId="478"/>
          <ac:picMkLst>
            <pc:docMk/>
            <pc:sldMk cId="443580653" sldId="271"/>
            <ac:picMk id="1026" creationId="{8B21EC45-2ADF-4347-9C14-E10A52E71FBF}"/>
          </ac:picMkLst>
        </pc:picChg>
        <pc:picChg chg="del">
          <ac:chgData name="Brandon Bergerud" userId="ee487e69e0f443c3" providerId="LiveId" clId="{CDDAF0EC-E214-4415-B308-1AC16CC1B52D}" dt="2019-05-05T17:32:22.327" v="11" actId="478"/>
          <ac:picMkLst>
            <pc:docMk/>
            <pc:sldMk cId="443580653" sldId="271"/>
            <ac:picMk id="1028" creationId="{75A06A3B-AD0E-4408-AECB-7E3EADCF0BB5}"/>
          </ac:picMkLst>
        </pc:picChg>
        <pc:picChg chg="add del">
          <ac:chgData name="Brandon Bergerud" userId="ee487e69e0f443c3" providerId="LiveId" clId="{CDDAF0EC-E214-4415-B308-1AC16CC1B52D}" dt="2019-05-05T21:53:38.164" v="2660" actId="478"/>
          <ac:picMkLst>
            <pc:docMk/>
            <pc:sldMk cId="443580653" sldId="271"/>
            <ac:picMk id="5122" creationId="{263B89EE-C126-4C73-8509-4C080C5D737C}"/>
          </ac:picMkLst>
        </pc:picChg>
        <pc:picChg chg="add del mod">
          <ac:chgData name="Brandon Bergerud" userId="ee487e69e0f443c3" providerId="LiveId" clId="{CDDAF0EC-E214-4415-B308-1AC16CC1B52D}" dt="2019-05-05T21:57:11.341" v="2665" actId="478"/>
          <ac:picMkLst>
            <pc:docMk/>
            <pc:sldMk cId="443580653" sldId="271"/>
            <ac:picMk id="5124" creationId="{694B0879-5E0A-4EF9-809F-79054C52D5AA}"/>
          </ac:picMkLst>
        </pc:picChg>
      </pc:sldChg>
      <pc:sldChg chg="addSp delSp modSp add del modTransition setBg delAnim modAnim">
        <pc:chgData name="Brandon Bergerud" userId="ee487e69e0f443c3" providerId="LiveId" clId="{CDDAF0EC-E214-4415-B308-1AC16CC1B52D}" dt="2019-05-05T21:18:51.769" v="2540" actId="2696"/>
        <pc:sldMkLst>
          <pc:docMk/>
          <pc:sldMk cId="495223111" sldId="272"/>
        </pc:sldMkLst>
        <pc:spChg chg="add del mod">
          <ac:chgData name="Brandon Bergerud" userId="ee487e69e0f443c3" providerId="LiveId" clId="{CDDAF0EC-E214-4415-B308-1AC16CC1B52D}" dt="2019-05-05T18:05:15.808" v="809" actId="478"/>
          <ac:spMkLst>
            <pc:docMk/>
            <pc:sldMk cId="495223111" sldId="272"/>
            <ac:spMk id="6" creationId="{7A45EACA-4E37-4DD3-B11B-C37DE3D0FD10}"/>
          </ac:spMkLst>
        </pc:spChg>
        <pc:picChg chg="ord">
          <ac:chgData name="Brandon Bergerud" userId="ee487e69e0f443c3" providerId="LiveId" clId="{CDDAF0EC-E214-4415-B308-1AC16CC1B52D}" dt="2019-05-05T18:04:28.711" v="800" actId="171"/>
          <ac:picMkLst>
            <pc:docMk/>
            <pc:sldMk cId="495223111" sldId="272"/>
            <ac:picMk id="5" creationId="{48BFE9BB-E166-4048-BEF4-D6B4B173B7FF}"/>
          </ac:picMkLst>
        </pc:picChg>
        <pc:picChg chg="del">
          <ac:chgData name="Brandon Bergerud" userId="ee487e69e0f443c3" providerId="LiveId" clId="{CDDAF0EC-E214-4415-B308-1AC16CC1B52D}" dt="2019-05-05T18:04:30.211" v="801" actId="478"/>
          <ac:picMkLst>
            <pc:docMk/>
            <pc:sldMk cId="495223111" sldId="272"/>
            <ac:picMk id="1026" creationId="{8B21EC45-2ADF-4347-9C14-E10A52E71FBF}"/>
          </ac:picMkLst>
        </pc:picChg>
        <pc:picChg chg="del">
          <ac:chgData name="Brandon Bergerud" userId="ee487e69e0f443c3" providerId="LiveId" clId="{CDDAF0EC-E214-4415-B308-1AC16CC1B52D}" dt="2019-05-05T18:03:58.683" v="794" actId="478"/>
          <ac:picMkLst>
            <pc:docMk/>
            <pc:sldMk cId="495223111" sldId="272"/>
            <ac:picMk id="1028" creationId="{75A06A3B-AD0E-4408-AECB-7E3EADCF0BB5}"/>
          </ac:picMkLst>
        </pc:picChg>
      </pc:sldChg>
      <pc:sldChg chg="delSp add del modTransition setBg delAnim">
        <pc:chgData name="Brandon Bergerud" userId="ee487e69e0f443c3" providerId="LiveId" clId="{CDDAF0EC-E214-4415-B308-1AC16CC1B52D}" dt="2019-05-05T21:18:51.746" v="2539" actId="2696"/>
        <pc:sldMkLst>
          <pc:docMk/>
          <pc:sldMk cId="724040156" sldId="273"/>
        </pc:sldMkLst>
        <pc:picChg chg="del">
          <ac:chgData name="Brandon Bergerud" userId="ee487e69e0f443c3" providerId="LiveId" clId="{CDDAF0EC-E214-4415-B308-1AC16CC1B52D}" dt="2019-05-05T18:04:05.511" v="796" actId="478"/>
          <ac:picMkLst>
            <pc:docMk/>
            <pc:sldMk cId="724040156" sldId="273"/>
            <ac:picMk id="5" creationId="{48BFE9BB-E166-4048-BEF4-D6B4B173B7FF}"/>
          </ac:picMkLst>
        </pc:picChg>
      </pc:sldChg>
      <pc:sldChg chg="addSp delSp modSp add modTransition setBg delAnim">
        <pc:chgData name="Brandon Bergerud" userId="ee487e69e0f443c3" providerId="LiveId" clId="{CDDAF0EC-E214-4415-B308-1AC16CC1B52D}" dt="2019-05-05T19:14:36.350" v="1645"/>
        <pc:sldMkLst>
          <pc:docMk/>
          <pc:sldMk cId="773845016" sldId="274"/>
        </pc:sldMkLst>
        <pc:spChg chg="add del mod">
          <ac:chgData name="Brandon Bergerud" userId="ee487e69e0f443c3" providerId="LiveId" clId="{CDDAF0EC-E214-4415-B308-1AC16CC1B52D}" dt="2019-05-05T18:04:57.422" v="808" actId="478"/>
          <ac:spMkLst>
            <pc:docMk/>
            <pc:sldMk cId="773845016" sldId="274"/>
            <ac:spMk id="5" creationId="{86860682-DCBB-43B7-B2BA-766BD00031E8}"/>
          </ac:spMkLst>
        </pc:spChg>
        <pc:picChg chg="del">
          <ac:chgData name="Brandon Bergerud" userId="ee487e69e0f443c3" providerId="LiveId" clId="{CDDAF0EC-E214-4415-B308-1AC16CC1B52D}" dt="2019-05-05T18:04:54.804" v="807" actId="478"/>
          <ac:picMkLst>
            <pc:docMk/>
            <pc:sldMk cId="773845016" sldId="274"/>
            <ac:picMk id="2050" creationId="{4AE72178-B3CA-4CBF-B613-D59DD81562F2}"/>
          </ac:picMkLst>
        </pc:picChg>
      </pc:sldChg>
      <pc:sldChg chg="addSp delSp modSp add setBg delAnim modAnim">
        <pc:chgData name="Brandon Bergerud" userId="ee487e69e0f443c3" providerId="LiveId" clId="{CDDAF0EC-E214-4415-B308-1AC16CC1B52D}" dt="2019-05-06T01:09:19.889" v="3491" actId="20577"/>
        <pc:sldMkLst>
          <pc:docMk/>
          <pc:sldMk cId="2626446916" sldId="275"/>
        </pc:sldMkLst>
        <pc:spChg chg="mod">
          <ac:chgData name="Brandon Bergerud" userId="ee487e69e0f443c3" providerId="LiveId" clId="{CDDAF0EC-E214-4415-B308-1AC16CC1B52D}" dt="2019-05-05T18:24:23.157" v="1322" actId="207"/>
          <ac:spMkLst>
            <pc:docMk/>
            <pc:sldMk cId="2626446916" sldId="275"/>
            <ac:spMk id="2" creationId="{CEFC5278-5B00-42C7-BE63-2EB93C062951}"/>
          </ac:spMkLst>
        </pc:spChg>
        <pc:spChg chg="mod">
          <ac:chgData name="Brandon Bergerud" userId="ee487e69e0f443c3" providerId="LiveId" clId="{CDDAF0EC-E214-4415-B308-1AC16CC1B52D}" dt="2019-05-06T01:09:19.889" v="3491" actId="20577"/>
          <ac:spMkLst>
            <pc:docMk/>
            <pc:sldMk cId="2626446916" sldId="275"/>
            <ac:spMk id="3" creationId="{D527CDD8-1E45-4908-A2CF-7D2F1342F814}"/>
          </ac:spMkLst>
        </pc:spChg>
        <pc:spChg chg="add">
          <ac:chgData name="Brandon Bergerud" userId="ee487e69e0f443c3" providerId="LiveId" clId="{CDDAF0EC-E214-4415-B308-1AC16CC1B52D}" dt="2019-05-05T20:17:25.116" v="1942" actId="3680"/>
          <ac:spMkLst>
            <pc:docMk/>
            <pc:sldMk cId="2626446916" sldId="275"/>
            <ac:spMk id="4" creationId="{D66433F9-5105-4980-A1E6-14B63DED43B4}"/>
          </ac:spMkLst>
        </pc:spChg>
        <pc:graphicFrameChg chg="del mod modGraphic">
          <ac:chgData name="Brandon Bergerud" userId="ee487e69e0f443c3" providerId="LiveId" clId="{CDDAF0EC-E214-4415-B308-1AC16CC1B52D}" dt="2019-05-05T20:17:25.116" v="1942" actId="3680"/>
          <ac:graphicFrameMkLst>
            <pc:docMk/>
            <pc:sldMk cId="2626446916" sldId="275"/>
            <ac:graphicFrameMk id="5" creationId="{E5F09B01-0EAF-4C8C-B220-03C9942CC741}"/>
          </ac:graphicFrameMkLst>
        </pc:graphicFrameChg>
        <pc:graphicFrameChg chg="mod modGraphic">
          <ac:chgData name="Brandon Bergerud" userId="ee487e69e0f443c3" providerId="LiveId" clId="{CDDAF0EC-E214-4415-B308-1AC16CC1B52D}" dt="2019-05-05T20:55:34.931" v="2316" actId="12385"/>
          <ac:graphicFrameMkLst>
            <pc:docMk/>
            <pc:sldMk cId="2626446916" sldId="275"/>
            <ac:graphicFrameMk id="6" creationId="{88400BA0-520C-4E56-867F-5F991B9CF53F}"/>
          </ac:graphicFrameMkLst>
        </pc:graphicFrameChg>
        <pc:graphicFrameChg chg="add mod modGraphic">
          <ac:chgData name="Brandon Bergerud" userId="ee487e69e0f443c3" providerId="LiveId" clId="{CDDAF0EC-E214-4415-B308-1AC16CC1B52D}" dt="2019-05-05T20:55:20.996" v="2314" actId="12385"/>
          <ac:graphicFrameMkLst>
            <pc:docMk/>
            <pc:sldMk cId="2626446916" sldId="275"/>
            <ac:graphicFrameMk id="7" creationId="{27E4BC89-917A-4F90-9CAB-A891869287D1}"/>
          </ac:graphicFrameMkLst>
        </pc:graphicFrameChg>
        <pc:picChg chg="add del mod ord">
          <ac:chgData name="Brandon Bergerud" userId="ee487e69e0f443c3" providerId="LiveId" clId="{CDDAF0EC-E214-4415-B308-1AC16CC1B52D}" dt="2019-05-05T20:53:11.485" v="2304" actId="478"/>
          <ac:picMkLst>
            <pc:docMk/>
            <pc:sldMk cId="2626446916" sldId="275"/>
            <ac:picMk id="8" creationId="{F061DDC0-FF2F-45B4-8AE8-1278427D6D94}"/>
          </ac:picMkLst>
        </pc:picChg>
      </pc:sldChg>
      <pc:sldChg chg="delSp add setBg delAnim modAnim">
        <pc:chgData name="Brandon Bergerud" userId="ee487e69e0f443c3" providerId="LiveId" clId="{CDDAF0EC-E214-4415-B308-1AC16CC1B52D}" dt="2019-05-05T19:14:36.350" v="1645"/>
        <pc:sldMkLst>
          <pc:docMk/>
          <pc:sldMk cId="145706573" sldId="276"/>
        </pc:sldMkLst>
        <pc:picChg chg="del">
          <ac:chgData name="Brandon Bergerud" userId="ee487e69e0f443c3" providerId="LiveId" clId="{CDDAF0EC-E214-4415-B308-1AC16CC1B52D}" dt="2019-05-05T18:43:41.742" v="1342" actId="478"/>
          <ac:picMkLst>
            <pc:docMk/>
            <pc:sldMk cId="145706573" sldId="276"/>
            <ac:picMk id="5" creationId="{48BFE9BB-E166-4048-BEF4-D6B4B173B7FF}"/>
          </ac:picMkLst>
        </pc:picChg>
      </pc:sldChg>
      <pc:sldChg chg="delSp add setBg delAnim">
        <pc:chgData name="Brandon Bergerud" userId="ee487e69e0f443c3" providerId="LiveId" clId="{CDDAF0EC-E214-4415-B308-1AC16CC1B52D}" dt="2019-05-05T19:14:36.350" v="1645"/>
        <pc:sldMkLst>
          <pc:docMk/>
          <pc:sldMk cId="2729782120" sldId="277"/>
        </pc:sldMkLst>
        <pc:picChg chg="del">
          <ac:chgData name="Brandon Bergerud" userId="ee487e69e0f443c3" providerId="LiveId" clId="{CDDAF0EC-E214-4415-B308-1AC16CC1B52D}" dt="2019-05-05T18:43:35.353" v="1341" actId="478"/>
          <ac:picMkLst>
            <pc:docMk/>
            <pc:sldMk cId="2729782120" sldId="277"/>
            <ac:picMk id="5" creationId="{48BFE9BB-E166-4048-BEF4-D6B4B173B7FF}"/>
          </ac:picMkLst>
        </pc:picChg>
        <pc:picChg chg="del">
          <ac:chgData name="Brandon Bergerud" userId="ee487e69e0f443c3" providerId="LiveId" clId="{CDDAF0EC-E214-4415-B308-1AC16CC1B52D}" dt="2019-05-05T18:43:44.978" v="1343" actId="478"/>
          <ac:picMkLst>
            <pc:docMk/>
            <pc:sldMk cId="2729782120" sldId="277"/>
            <ac:picMk id="1028" creationId="{75A06A3B-AD0E-4408-AECB-7E3EADCF0BB5}"/>
          </ac:picMkLst>
        </pc:picChg>
      </pc:sldChg>
      <pc:sldChg chg="addSp delSp modSp add ord setBg">
        <pc:chgData name="Brandon Bergerud" userId="ee487e69e0f443c3" providerId="LiveId" clId="{CDDAF0EC-E214-4415-B308-1AC16CC1B52D}" dt="2019-05-05T21:15:55.862" v="2538"/>
        <pc:sldMkLst>
          <pc:docMk/>
          <pc:sldMk cId="4014714661" sldId="278"/>
        </pc:sldMkLst>
        <pc:spChg chg="add del">
          <ac:chgData name="Brandon Bergerud" userId="ee487e69e0f443c3" providerId="LiveId" clId="{CDDAF0EC-E214-4415-B308-1AC16CC1B52D}" dt="2019-05-05T21:15:29.430" v="2527"/>
          <ac:spMkLst>
            <pc:docMk/>
            <pc:sldMk cId="4014714661" sldId="278"/>
            <ac:spMk id="3" creationId="{29F1A72E-ED3E-42AD-A254-6BE8175EBF6A}"/>
          </ac:spMkLst>
        </pc:spChg>
        <pc:spChg chg="mod">
          <ac:chgData name="Brandon Bergerud" userId="ee487e69e0f443c3" providerId="LiveId" clId="{CDDAF0EC-E214-4415-B308-1AC16CC1B52D}" dt="2019-05-05T21:15:55.862" v="2538"/>
          <ac:spMkLst>
            <pc:docMk/>
            <pc:sldMk cId="4014714661" sldId="278"/>
            <ac:spMk id="4" creationId="{EB12890D-198B-4882-8AF8-E7BE3DDD2B4E}"/>
          </ac:spMkLst>
        </pc:spChg>
        <pc:picChg chg="add del">
          <ac:chgData name="Brandon Bergerud" userId="ee487e69e0f443c3" providerId="LiveId" clId="{CDDAF0EC-E214-4415-B308-1AC16CC1B52D}" dt="2019-05-05T21:14:42.060" v="2516"/>
          <ac:picMkLst>
            <pc:docMk/>
            <pc:sldMk cId="4014714661" sldId="278"/>
            <ac:picMk id="2050" creationId="{1C13F06F-4921-48CD-8F17-42B5F1EAD9E7}"/>
          </ac:picMkLst>
        </pc:picChg>
        <pc:picChg chg="add del mod">
          <ac:chgData name="Brandon Bergerud" userId="ee487e69e0f443c3" providerId="LiveId" clId="{CDDAF0EC-E214-4415-B308-1AC16CC1B52D}" dt="2019-05-05T21:15:26.790" v="2525"/>
          <ac:picMkLst>
            <pc:docMk/>
            <pc:sldMk cId="4014714661" sldId="278"/>
            <ac:picMk id="2052" creationId="{92D8D458-2FB8-4461-8E18-A17D39A59093}"/>
          </ac:picMkLst>
        </pc:picChg>
        <pc:picChg chg="add">
          <ac:chgData name="Brandon Bergerud" userId="ee487e69e0f443c3" providerId="LiveId" clId="{CDDAF0EC-E214-4415-B308-1AC16CC1B52D}" dt="2019-05-05T21:15:29.430" v="2527"/>
          <ac:picMkLst>
            <pc:docMk/>
            <pc:sldMk cId="4014714661" sldId="278"/>
            <ac:picMk id="2054" creationId="{4950839B-D1BB-4ADB-9EAA-4E6E31E8BB7A}"/>
          </ac:picMkLst>
        </pc:picChg>
      </pc:sldChg>
      <pc:sldChg chg="addSp add del">
        <pc:chgData name="Brandon Bergerud" userId="ee487e69e0f443c3" providerId="LiveId" clId="{CDDAF0EC-E214-4415-B308-1AC16CC1B52D}" dt="2019-05-05T20:35:56.937" v="2273" actId="2696"/>
        <pc:sldMkLst>
          <pc:docMk/>
          <pc:sldMk cId="1279773476" sldId="279"/>
        </pc:sldMkLst>
        <pc:picChg chg="add">
          <ac:chgData name="Brandon Bergerud" userId="ee487e69e0f443c3" providerId="LiveId" clId="{CDDAF0EC-E214-4415-B308-1AC16CC1B52D}" dt="2019-05-05T20:35:00.099" v="2265"/>
          <ac:picMkLst>
            <pc:docMk/>
            <pc:sldMk cId="1279773476" sldId="279"/>
            <ac:picMk id="2" creationId="{A58755C0-CAE8-4A59-927B-CF472F80EE3A}"/>
          </ac:picMkLst>
        </pc:picChg>
      </pc:sldChg>
      <pc:sldChg chg="addSp delSp modSp add setBg modAnim">
        <pc:chgData name="Brandon Bergerud" userId="ee487e69e0f443c3" providerId="LiveId" clId="{CDDAF0EC-E214-4415-B308-1AC16CC1B52D}" dt="2019-05-06T01:09:23.805" v="3495" actId="20577"/>
        <pc:sldMkLst>
          <pc:docMk/>
          <pc:sldMk cId="1499409886" sldId="279"/>
        </pc:sldMkLst>
        <pc:spChg chg="mod">
          <ac:chgData name="Brandon Bergerud" userId="ee487e69e0f443c3" providerId="LiveId" clId="{CDDAF0EC-E214-4415-B308-1AC16CC1B52D}" dt="2019-05-06T01:09:23.805" v="3495" actId="20577"/>
          <ac:spMkLst>
            <pc:docMk/>
            <pc:sldMk cId="1499409886" sldId="279"/>
            <ac:spMk id="3" creationId="{D527CDD8-1E45-4908-A2CF-7D2F1342F814}"/>
          </ac:spMkLst>
        </pc:spChg>
        <pc:spChg chg="add del mod">
          <ac:chgData name="Brandon Bergerud" userId="ee487e69e0f443c3" providerId="LiveId" clId="{CDDAF0EC-E214-4415-B308-1AC16CC1B52D}" dt="2019-05-05T20:39:22.035" v="2289" actId="478"/>
          <ac:spMkLst>
            <pc:docMk/>
            <pc:sldMk cId="1499409886" sldId="279"/>
            <ac:spMk id="5" creationId="{56FDCDDD-6EF0-4F17-8471-0752E3F3E653}"/>
          </ac:spMkLst>
        </pc:spChg>
        <pc:graphicFrameChg chg="del">
          <ac:chgData name="Brandon Bergerud" userId="ee487e69e0f443c3" providerId="LiveId" clId="{CDDAF0EC-E214-4415-B308-1AC16CC1B52D}" dt="2019-05-05T20:39:19.496" v="2288" actId="478"/>
          <ac:graphicFrameMkLst>
            <pc:docMk/>
            <pc:sldMk cId="1499409886" sldId="279"/>
            <ac:graphicFrameMk id="6" creationId="{88400BA0-520C-4E56-867F-5F991B9CF53F}"/>
          </ac:graphicFrameMkLst>
        </pc:graphicFrameChg>
        <pc:graphicFrameChg chg="del">
          <ac:chgData name="Brandon Bergerud" userId="ee487e69e0f443c3" providerId="LiveId" clId="{CDDAF0EC-E214-4415-B308-1AC16CC1B52D}" dt="2019-05-05T20:39:15.497" v="2287" actId="478"/>
          <ac:graphicFrameMkLst>
            <pc:docMk/>
            <pc:sldMk cId="1499409886" sldId="279"/>
            <ac:graphicFrameMk id="7" creationId="{27E4BC89-917A-4F90-9CAB-A891869287D1}"/>
          </ac:graphicFrameMkLst>
        </pc:graphicFrameChg>
        <pc:picChg chg="ord">
          <ac:chgData name="Brandon Bergerud" userId="ee487e69e0f443c3" providerId="LiveId" clId="{CDDAF0EC-E214-4415-B308-1AC16CC1B52D}" dt="2019-05-05T20:53:20.445" v="2309" actId="171"/>
          <ac:picMkLst>
            <pc:docMk/>
            <pc:sldMk cId="1499409886" sldId="279"/>
            <ac:picMk id="8" creationId="{F061DDC0-FF2F-45B4-8AE8-1278427D6D94}"/>
          </ac:picMkLst>
        </pc:picChg>
      </pc:sldChg>
      <pc:sldChg chg="delSp add ord setBg delAnim">
        <pc:chgData name="Brandon Bergerud" userId="ee487e69e0f443c3" providerId="LiveId" clId="{CDDAF0EC-E214-4415-B308-1AC16CC1B52D}" dt="2019-05-05T20:51:59.921" v="2296"/>
        <pc:sldMkLst>
          <pc:docMk/>
          <pc:sldMk cId="2431422298" sldId="280"/>
        </pc:sldMkLst>
        <pc:picChg chg="del">
          <ac:chgData name="Brandon Bergerud" userId="ee487e69e0f443c3" providerId="LiveId" clId="{CDDAF0EC-E214-4415-B308-1AC16CC1B52D}" dt="2019-05-05T20:51:53.087" v="2293" actId="478"/>
          <ac:picMkLst>
            <pc:docMk/>
            <pc:sldMk cId="2431422298" sldId="280"/>
            <ac:picMk id="6" creationId="{B08D03F3-8E0E-4F82-A3C2-F17F7D7C74B6}"/>
          </ac:picMkLst>
        </pc:picChg>
      </pc:sldChg>
      <pc:sldChg chg="addSp delSp modSp add setBg">
        <pc:chgData name="Brandon Bergerud" userId="ee487e69e0f443c3" providerId="LiveId" clId="{CDDAF0EC-E214-4415-B308-1AC16CC1B52D}" dt="2019-05-05T21:07:36.799" v="2486" actId="207"/>
        <pc:sldMkLst>
          <pc:docMk/>
          <pc:sldMk cId="3950599539" sldId="281"/>
        </pc:sldMkLst>
        <pc:spChg chg="add mod">
          <ac:chgData name="Brandon Bergerud" userId="ee487e69e0f443c3" providerId="LiveId" clId="{CDDAF0EC-E214-4415-B308-1AC16CC1B52D}" dt="2019-05-05T21:06:49.360" v="2474" actId="403"/>
          <ac:spMkLst>
            <pc:docMk/>
            <pc:sldMk cId="3950599539" sldId="281"/>
            <ac:spMk id="6" creationId="{1CFD51E5-2FEA-4D3F-8C8F-CE060735D0E3}"/>
          </ac:spMkLst>
        </pc:spChg>
        <pc:spChg chg="add del mod">
          <ac:chgData name="Brandon Bergerud" userId="ee487e69e0f443c3" providerId="LiveId" clId="{CDDAF0EC-E214-4415-B308-1AC16CC1B52D}" dt="2019-05-05T21:05:02.859" v="2401" actId="478"/>
          <ac:spMkLst>
            <pc:docMk/>
            <pc:sldMk cId="3950599539" sldId="281"/>
            <ac:spMk id="7" creationId="{162E0240-75A8-40B7-878D-115588D394E0}"/>
          </ac:spMkLst>
        </pc:spChg>
        <pc:spChg chg="add mod">
          <ac:chgData name="Brandon Bergerud" userId="ee487e69e0f443c3" providerId="LiveId" clId="{CDDAF0EC-E214-4415-B308-1AC16CC1B52D}" dt="2019-05-05T21:06:47.414" v="2473" actId="403"/>
          <ac:spMkLst>
            <pc:docMk/>
            <pc:sldMk cId="3950599539" sldId="281"/>
            <ac:spMk id="8" creationId="{56C29A0F-506A-4A10-B11F-3F781A8B5B94}"/>
          </ac:spMkLst>
        </pc:spChg>
        <pc:spChg chg="add mod">
          <ac:chgData name="Brandon Bergerud" userId="ee487e69e0f443c3" providerId="LiveId" clId="{CDDAF0EC-E214-4415-B308-1AC16CC1B52D}" dt="2019-05-05T21:07:36.799" v="2486" actId="207"/>
          <ac:spMkLst>
            <pc:docMk/>
            <pc:sldMk cId="3950599539" sldId="281"/>
            <ac:spMk id="9" creationId="{421AB2EA-68BC-4716-B761-7A6E6339F654}"/>
          </ac:spMkLst>
        </pc:spChg>
        <pc:picChg chg="add mod">
          <ac:chgData name="Brandon Bergerud" userId="ee487e69e0f443c3" providerId="LiveId" clId="{CDDAF0EC-E214-4415-B308-1AC16CC1B52D}" dt="2019-05-05T21:05:32.931" v="2448" actId="12789"/>
          <ac:picMkLst>
            <pc:docMk/>
            <pc:sldMk cId="3950599539" sldId="281"/>
            <ac:picMk id="3" creationId="{2174D227-BCCA-4223-B84A-2CB1788C72F7}"/>
          </ac:picMkLst>
        </pc:picChg>
        <pc:picChg chg="add mod">
          <ac:chgData name="Brandon Bergerud" userId="ee487e69e0f443c3" providerId="LiveId" clId="{CDDAF0EC-E214-4415-B308-1AC16CC1B52D}" dt="2019-05-05T21:05:27.835" v="2447" actId="12789"/>
          <ac:picMkLst>
            <pc:docMk/>
            <pc:sldMk cId="3950599539" sldId="281"/>
            <ac:picMk id="5" creationId="{C62A331F-DDC7-4D10-95B1-77DE69DA29E9}"/>
          </ac:picMkLst>
        </pc:picChg>
      </pc:sldChg>
      <pc:sldChg chg="modSp add setBg">
        <pc:chgData name="Brandon Bergerud" userId="ee487e69e0f443c3" providerId="LiveId" clId="{CDDAF0EC-E214-4415-B308-1AC16CC1B52D}" dt="2019-05-06T01:16:15.649" v="3577" actId="962"/>
        <pc:sldMkLst>
          <pc:docMk/>
          <pc:sldMk cId="1542084195" sldId="282"/>
        </pc:sldMkLst>
        <pc:spChg chg="mod">
          <ac:chgData name="Brandon Bergerud" userId="ee487e69e0f443c3" providerId="LiveId" clId="{CDDAF0EC-E214-4415-B308-1AC16CC1B52D}" dt="2019-05-05T21:29:51.290" v="2566" actId="20577"/>
          <ac:spMkLst>
            <pc:docMk/>
            <pc:sldMk cId="1542084195" sldId="282"/>
            <ac:spMk id="2" creationId="{00000000-0000-0000-0000-000000000000}"/>
          </ac:spMkLst>
        </pc:spChg>
        <pc:picChg chg="mod">
          <ac:chgData name="Brandon Bergerud" userId="ee487e69e0f443c3" providerId="LiveId" clId="{CDDAF0EC-E214-4415-B308-1AC16CC1B52D}" dt="2019-05-06T01:16:15.649" v="3577" actId="962"/>
          <ac:picMkLst>
            <pc:docMk/>
            <pc:sldMk cId="1542084195" sldId="282"/>
            <ac:picMk id="7170" creationId="{B5B719DF-DD02-4984-B59C-E400AC1B28A0}"/>
          </ac:picMkLst>
        </pc:picChg>
      </pc:sldChg>
      <pc:sldChg chg="modSp add setBg">
        <pc:chgData name="Brandon Bergerud" userId="ee487e69e0f443c3" providerId="LiveId" clId="{CDDAF0EC-E214-4415-B308-1AC16CC1B52D}" dt="2019-05-06T01:11:27.079" v="3548"/>
        <pc:sldMkLst>
          <pc:docMk/>
          <pc:sldMk cId="1229440580" sldId="283"/>
        </pc:sldMkLst>
        <pc:spChg chg="mod">
          <ac:chgData name="Brandon Bergerud" userId="ee487e69e0f443c3" providerId="LiveId" clId="{CDDAF0EC-E214-4415-B308-1AC16CC1B52D}" dt="2019-05-06T01:11:02.813" v="3545" actId="27636"/>
          <ac:spMkLst>
            <pc:docMk/>
            <pc:sldMk cId="1229440580" sldId="283"/>
            <ac:spMk id="3" creationId="{603EC07F-57A9-4922-B75F-715090DFA9C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665E195-C89C-4871-8AE9-903FDB8B6D9D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5B719DF-DD02-4984-B59C-E400AC1B2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8487"/>
            <a:ext cx="12192000" cy="780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0"/>
            <a:ext cx="12192000" cy="1809524"/>
          </a:xfrm>
          <a:pattFill prst="shingle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Volunteering in the US</a:t>
            </a:r>
            <a:br>
              <a:rPr lang="en-US" sz="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Brandon Bergerud</a:t>
            </a:r>
            <a:endParaRPr lang="en-US" sz="25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621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59B0-37C4-4BB1-8FBB-CB6B14BA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Visualization Techniques</a:t>
            </a:r>
          </a:p>
        </p:txBody>
      </p:sp>
      <p:pic>
        <p:nvPicPr>
          <p:cNvPr id="2052" name="Picture 4" descr="https://www.joshuastevens.net/images/js_finalBivariateMap.png">
            <a:extLst>
              <a:ext uri="{FF2B5EF4-FFF2-40B4-BE49-F238E27FC236}">
                <a16:creationId xmlns:a16="http://schemas.microsoft.com/office/drawing/2014/main" id="{F922FF04-F7B1-46B4-9CCA-4E9BBB66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2384224"/>
            <a:ext cx="5065792" cy="3215089"/>
          </a:xfrm>
          <a:prstGeom prst="rect">
            <a:avLst/>
          </a:prstGeom>
          <a:blipFill dpi="0" rotWithShape="1">
            <a:blip r:embed="rId3">
              <a:alphaModFix amt="55000"/>
            </a:blip>
            <a:srcRect/>
            <a:tile tx="0" ty="0" sx="100000" sy="100000" flip="none" algn="tl"/>
          </a:blip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16DF-3EE2-4378-B1A9-02D7857CA0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Task</a:t>
            </a:r>
          </a:p>
          <a:p>
            <a:r>
              <a:rPr lang="en-US" sz="2000" dirty="0"/>
              <a:t>Show the spatial distribution of volunteer rates across the US at the state level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Choropleth Mapping</a:t>
            </a:r>
          </a:p>
          <a:p>
            <a:r>
              <a:rPr lang="en-US" sz="2000" dirty="0"/>
              <a:t>Univariate</a:t>
            </a:r>
          </a:p>
          <a:p>
            <a:pPr lvl="1"/>
            <a:r>
              <a:rPr lang="en-US" sz="1800" dirty="0"/>
              <a:t>Volunteer Activity / Organization</a:t>
            </a:r>
          </a:p>
          <a:p>
            <a:r>
              <a:rPr lang="en-US" sz="2000" dirty="0"/>
              <a:t>Bivariate</a:t>
            </a:r>
          </a:p>
          <a:p>
            <a:pPr lvl="1"/>
            <a:r>
              <a:rPr lang="en-US" sz="1800" dirty="0"/>
              <a:t>Volunteer Types</a:t>
            </a:r>
          </a:p>
          <a:p>
            <a:pPr lvl="1"/>
            <a:r>
              <a:rPr lang="en-US" sz="1800" dirty="0"/>
              <a:t>Demographic vs. Volunteer </a:t>
            </a:r>
            <a:r>
              <a:rPr lang="en-US" sz="1800" dirty="0">
                <a:solidFill>
                  <a:srgbClr val="00B0F0"/>
                </a:solidFill>
                <a:sym typeface="Wingdings" panose="05000000000000000000" pitchFamily="2" charset="2"/>
              </a:rPr>
              <a:t></a:t>
            </a:r>
            <a:endParaRPr lang="en-US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45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59B0-37C4-4BB1-8FBB-CB6B14BA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Visualization Techniques</a:t>
            </a:r>
          </a:p>
        </p:txBody>
      </p:sp>
      <p:pic>
        <p:nvPicPr>
          <p:cNvPr id="1028" name="Picture 4" descr="https://en.proft.me/media/science/r_hc_parallel.png">
            <a:extLst>
              <a:ext uri="{FF2B5EF4-FFF2-40B4-BE49-F238E27FC236}">
                <a16:creationId xmlns:a16="http://schemas.microsoft.com/office/drawing/2014/main" id="{75A06A3B-AD0E-4408-AECB-7E3EADCF0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573" y="1690687"/>
            <a:ext cx="6096000" cy="51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16DF-3EE2-4378-B1A9-02D7857CA0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Task</a:t>
            </a:r>
          </a:p>
          <a:p>
            <a:r>
              <a:rPr lang="en-US" sz="2000" dirty="0"/>
              <a:t>Show how the volunteer rates are distributed among the different activities &amp; organizations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Options</a:t>
            </a:r>
          </a:p>
          <a:p>
            <a:r>
              <a:rPr lang="en-US" sz="2000" dirty="0"/>
              <a:t>Parallel Coordinate Plot</a:t>
            </a:r>
          </a:p>
          <a:p>
            <a:r>
              <a:rPr lang="en-US" sz="2000" dirty="0"/>
              <a:t>Pie Chart</a:t>
            </a:r>
          </a:p>
          <a:p>
            <a:r>
              <a:rPr lang="en-US" sz="2000" dirty="0"/>
              <a:t>Radar Chart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403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59B0-37C4-4BB1-8FBB-CB6B14BA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Visualization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16DF-3EE2-4378-B1A9-02D7857CA0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Pie Chart</a:t>
            </a:r>
          </a:p>
          <a:p>
            <a:r>
              <a:rPr lang="en-US" sz="2000" dirty="0"/>
              <a:t>Limited to a single state at a time</a:t>
            </a:r>
          </a:p>
          <a:p>
            <a:r>
              <a:rPr lang="en-US" sz="2000" dirty="0"/>
              <a:t>Activities don’t add up to 100%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Parallel Coordinate Plot</a:t>
            </a:r>
          </a:p>
          <a:p>
            <a:r>
              <a:rPr lang="en-US" sz="2000" dirty="0"/>
              <a:t>Did in lab</a:t>
            </a:r>
          </a:p>
          <a:p>
            <a:r>
              <a:rPr lang="en-US" sz="2000" dirty="0"/>
              <a:t>Compare across states (cluttered)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Radar Chart </a:t>
            </a:r>
            <a:r>
              <a:rPr lang="en-US" sz="2000" dirty="0">
                <a:solidFill>
                  <a:srgbClr val="00B0F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00B0F0"/>
              </a:solidFill>
            </a:endParaRPr>
          </a:p>
          <a:p>
            <a:r>
              <a:rPr lang="en-US" sz="2000" dirty="0"/>
              <a:t>Plot all state data</a:t>
            </a:r>
          </a:p>
          <a:p>
            <a:r>
              <a:rPr lang="en-US" sz="2000" dirty="0"/>
              <a:t>Highlight indicated state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A30883-EB27-4ADB-B55B-3DFA79B0A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7"/>
            <a:ext cx="5709147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59B0-37C4-4BB1-8FBB-CB6B14BA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Visualization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16DF-3EE2-4378-B1A9-02D7857CA0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Pie Chart</a:t>
            </a:r>
          </a:p>
          <a:p>
            <a:r>
              <a:rPr lang="en-US" sz="2000" dirty="0"/>
              <a:t>Limited to a single state at a time</a:t>
            </a:r>
          </a:p>
          <a:p>
            <a:r>
              <a:rPr lang="en-US" sz="2000" dirty="0"/>
              <a:t>Activities don’t add up to 100%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Parallel Coordinate Plot</a:t>
            </a:r>
          </a:p>
          <a:p>
            <a:r>
              <a:rPr lang="en-US" sz="2000" dirty="0"/>
              <a:t>Did in lab</a:t>
            </a:r>
          </a:p>
          <a:p>
            <a:r>
              <a:rPr lang="en-US" sz="2000" dirty="0"/>
              <a:t>Compare across states (cluttered)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Radar Chart </a:t>
            </a:r>
            <a:r>
              <a:rPr lang="en-US" sz="2000" dirty="0">
                <a:solidFill>
                  <a:srgbClr val="00B0F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00B0F0"/>
              </a:solidFill>
            </a:endParaRPr>
          </a:p>
          <a:p>
            <a:r>
              <a:rPr lang="en-US" sz="2000" dirty="0"/>
              <a:t>Plot all state data</a:t>
            </a:r>
          </a:p>
          <a:p>
            <a:r>
              <a:rPr lang="en-US" sz="2000" dirty="0"/>
              <a:t>Highlight indicated state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 descr="http://www.cs.middlebury.edu/~candrews/showcase/infovis_techniques_s16/radar_chart/chart.png">
            <a:extLst>
              <a:ext uri="{FF2B5EF4-FFF2-40B4-BE49-F238E27FC236}">
                <a16:creationId xmlns:a16="http://schemas.microsoft.com/office/drawing/2014/main" id="{8B21EC45-2ADF-4347-9C14-E10A52E71F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28" y="1825625"/>
            <a:ext cx="471814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.proft.me/media/science/r_hc_parallel.png">
            <a:extLst>
              <a:ext uri="{FF2B5EF4-FFF2-40B4-BE49-F238E27FC236}">
                <a16:creationId xmlns:a16="http://schemas.microsoft.com/office/drawing/2014/main" id="{75A06A3B-AD0E-4408-AECB-7E3EADCF0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573" y="1690687"/>
            <a:ext cx="6096000" cy="51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06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59B0-37C4-4BB1-8FBB-CB6B14BA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Visualization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16DF-3EE2-4378-B1A9-02D7857CA0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Pie Chart</a:t>
            </a:r>
          </a:p>
          <a:p>
            <a:r>
              <a:rPr lang="en-US" sz="2000" dirty="0"/>
              <a:t>Limited to a single state at a time</a:t>
            </a:r>
          </a:p>
          <a:p>
            <a:r>
              <a:rPr lang="en-US" sz="2000" dirty="0"/>
              <a:t>Activities don’t add up to 100%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Parallel Coordinate Plot</a:t>
            </a:r>
          </a:p>
          <a:p>
            <a:r>
              <a:rPr lang="en-US" sz="2000" dirty="0"/>
              <a:t>Did in lab</a:t>
            </a:r>
          </a:p>
          <a:p>
            <a:r>
              <a:rPr lang="en-US" sz="2000" dirty="0"/>
              <a:t>Compare across states (cluttered)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Radar Chart </a:t>
            </a:r>
            <a:r>
              <a:rPr lang="en-US" sz="2000" dirty="0">
                <a:solidFill>
                  <a:srgbClr val="00B0F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00B0F0"/>
              </a:solidFill>
            </a:endParaRPr>
          </a:p>
          <a:p>
            <a:r>
              <a:rPr lang="en-US" sz="2000" dirty="0"/>
              <a:t>Plot all state data</a:t>
            </a:r>
          </a:p>
          <a:p>
            <a:r>
              <a:rPr lang="en-US" sz="2000" dirty="0"/>
              <a:t>Highlight indicated state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 descr="http://www.cs.middlebury.edu/~candrews/showcase/infovis_techniques_s16/radar_chart/chart.png">
            <a:extLst>
              <a:ext uri="{FF2B5EF4-FFF2-40B4-BE49-F238E27FC236}">
                <a16:creationId xmlns:a16="http://schemas.microsoft.com/office/drawing/2014/main" id="{8B21EC45-2ADF-4347-9C14-E10A52E71F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28" y="1825625"/>
            <a:ext cx="471814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82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59B0-37C4-4BB1-8FBB-CB6B14BA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Visualization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16DF-3EE2-4378-B1A9-02D7857CA0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Task</a:t>
            </a:r>
          </a:p>
          <a:p>
            <a:r>
              <a:rPr lang="en-US" sz="2000" dirty="0"/>
              <a:t>Show the relationship between the demographic variable and the  volunteer rate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Scatterplot</a:t>
            </a:r>
          </a:p>
          <a:p>
            <a:r>
              <a:rPr lang="en-US" sz="2000" dirty="0"/>
              <a:t>x = Demographic Variable</a:t>
            </a:r>
          </a:p>
          <a:p>
            <a:r>
              <a:rPr lang="en-US" sz="2000" dirty="0"/>
              <a:t>y = Volunteer Rate</a:t>
            </a:r>
          </a:p>
        </p:txBody>
      </p:sp>
      <p:pic>
        <p:nvPicPr>
          <p:cNvPr id="12" name="Picture 4" descr="https://blog.revolutionanalytics.com/downloads/datasaurus.gif">
            <a:extLst>
              <a:ext uri="{FF2B5EF4-FFF2-40B4-BE49-F238E27FC236}">
                <a16:creationId xmlns:a16="http://schemas.microsoft.com/office/drawing/2014/main" id="{AF93D477-16A7-43B2-8876-E075547A3749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88634"/>
            <a:ext cx="5181600" cy="362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80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groupize.com/wp-content/uploads/2018/06/image-demo-b-2-400x320.png">
            <a:extLst>
              <a:ext uri="{FF2B5EF4-FFF2-40B4-BE49-F238E27FC236}">
                <a16:creationId xmlns:a16="http://schemas.microsoft.com/office/drawing/2014/main" id="{EDEE6D9D-1328-46AC-84DE-E023855C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83080"/>
            <a:ext cx="411480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99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AA87B-39A9-485D-A6CF-4DEB9296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Future Directions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2890D-198B-4882-8AF8-E7BE3DDD2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>
                <a:solidFill>
                  <a:schemeClr val="accent2"/>
                </a:solidFill>
              </a:rPr>
              <a:t>Choropleth Maps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solidFill>
                  <a:srgbClr val="92D050"/>
                </a:solidFill>
              </a:rPr>
              <a:t>Option to choose breaks, e.g.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Equal Interval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Quantile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Natural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Manual</a:t>
            </a:r>
          </a:p>
        </p:txBody>
      </p:sp>
      <p:pic>
        <p:nvPicPr>
          <p:cNvPr id="2054" name="Picture 6" descr="https://kaitlyncoleman22.files.wordpress.com/2015/11/lab66.jpg">
            <a:extLst>
              <a:ext uri="{FF2B5EF4-FFF2-40B4-BE49-F238E27FC236}">
                <a16:creationId xmlns:a16="http://schemas.microsoft.com/office/drawing/2014/main" id="{4950839B-D1BB-4ADB-9EAA-4E6E31E8BB7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r="106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714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AA87B-39A9-485D-A6CF-4DEB9296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Future Directions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2890D-198B-4882-8AF8-E7BE3DDD2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sz="2000" dirty="0"/>
          </a:p>
          <a:p>
            <a:r>
              <a:rPr lang="en-US" sz="2000" dirty="0">
                <a:solidFill>
                  <a:schemeClr val="accent2"/>
                </a:solidFill>
              </a:rPr>
              <a:t>Local Moran’s I</a:t>
            </a:r>
          </a:p>
          <a:p>
            <a:endParaRPr lang="en-US" sz="2000" dirty="0"/>
          </a:p>
          <a:p>
            <a:r>
              <a:rPr lang="en-US" sz="2000" dirty="0"/>
              <a:t>Identifies spatial outliers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92D050"/>
                </a:solidFill>
              </a:rPr>
              <a:t>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Tedious in ArcMap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Map for each activity / organization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Join state names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Python scripting?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076" name="Picture 4" descr="http://1.bp.blogspot.com/-Tr6rm4gtjA4/U03k6iEX2iI/AAAAAAAAAhM/bftiEUszrbI/s1600/BivariateLISAPoverty.png">
            <a:extLst>
              <a:ext uri="{FF2B5EF4-FFF2-40B4-BE49-F238E27FC236}">
                <a16:creationId xmlns:a16="http://schemas.microsoft.com/office/drawing/2014/main" id="{170D28F8-DE28-4C2E-8FEA-3924A486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39" y="896510"/>
            <a:ext cx="7164838" cy="506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843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A25F5-5776-4ED1-B4DC-DE8636952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Future Directions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471AE-5F37-454D-8FFA-9F66A1F10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429895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>
                <a:solidFill>
                  <a:schemeClr val="accent2"/>
                </a:solidFill>
              </a:rPr>
              <a:t>Metropolitan Statistical Areas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92D050"/>
                </a:solidFill>
              </a:rPr>
              <a:t>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Smaller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Less loss of information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92D050"/>
                </a:solidFill>
              </a:rPr>
              <a:t>Disadvantages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Longer rendering time (simplify polygons?)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Less border sharing (Moran’s 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6146" name="Picture 2" descr="https://upload.wikimedia.org/wikipedia/commons/7/7b/Combined_statistical_areas_of_the_United_States_and_Puerto_Rico.gif">
            <a:extLst>
              <a:ext uri="{FF2B5EF4-FFF2-40B4-BE49-F238E27FC236}">
                <a16:creationId xmlns:a16="http://schemas.microsoft.com/office/drawing/2014/main" id="{D044272A-37A1-40B6-9A98-D89891EF76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440647"/>
            <a:ext cx="6172200" cy="39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69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F207-60A4-4BCD-BAAB-7D756FCC2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14E5-FE3C-4919-BC6C-6CF33226CF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Charity in the United States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Project + Dataset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Visualization Techniques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Demo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Future Directions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EEC2D-C54A-4E4B-A607-0D33F99AEA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00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9A47-6804-4319-80F7-7176512A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Future Directions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35A75-F6F4-4831-AFD8-C8ED79C11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>
                <a:solidFill>
                  <a:schemeClr val="accent2"/>
                </a:solidFill>
              </a:rPr>
              <a:t>Explore Additional Data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92D050"/>
                </a:solidFill>
              </a:rPr>
              <a:t>Demographic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Age / Sex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Survey responses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92D050"/>
                </a:solidFill>
              </a:rPr>
              <a:t>Charity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Changes over time</a:t>
            </a:r>
          </a:p>
        </p:txBody>
      </p:sp>
      <p:pic>
        <p:nvPicPr>
          <p:cNvPr id="4098" name="Picture 2" descr="http://www.defactoinfotech.com/wp-content/uploads/2018/04/analyses-2.png">
            <a:extLst>
              <a:ext uri="{FF2B5EF4-FFF2-40B4-BE49-F238E27FC236}">
                <a16:creationId xmlns:a16="http://schemas.microsoft.com/office/drawing/2014/main" id="{D600BA8A-6216-428C-BD60-B3F58F32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91" y="398076"/>
            <a:ext cx="42672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owdllc.com/src/img/discovery/demographics2.png">
            <a:extLst>
              <a:ext uri="{FF2B5EF4-FFF2-40B4-BE49-F238E27FC236}">
                <a16:creationId xmlns:a16="http://schemas.microsoft.com/office/drawing/2014/main" id="{576B413E-EE4D-47C4-98DD-29E3D25AB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033" y="3053715"/>
            <a:ext cx="37147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49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4B3B-BAC7-493E-9D90-ABF3A8AF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Charity by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6F8C9-145B-4EB7-A9E2-1B8A139BD6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Donations (2017)</a:t>
            </a:r>
          </a:p>
          <a:p>
            <a:r>
              <a:rPr lang="en-US" sz="2000" dirty="0"/>
              <a:t>$410 billion</a:t>
            </a:r>
          </a:p>
          <a:p>
            <a:pPr lvl="1"/>
            <a:r>
              <a:rPr lang="en-US" sz="2000" dirty="0"/>
              <a:t>Individuals (70%)</a:t>
            </a:r>
          </a:p>
          <a:p>
            <a:pPr lvl="1"/>
            <a:r>
              <a:rPr lang="en-US" sz="2000" dirty="0"/>
              <a:t>Foundations (16%)</a:t>
            </a:r>
          </a:p>
          <a:p>
            <a:pPr lvl="1"/>
            <a:r>
              <a:rPr lang="en-US" sz="2000" dirty="0"/>
              <a:t>Bequests (9%)</a:t>
            </a:r>
          </a:p>
          <a:p>
            <a:pPr lvl="1"/>
            <a:r>
              <a:rPr lang="en-US" sz="2000" dirty="0"/>
              <a:t>Corporations (5%)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General decline in % giving</a:t>
            </a:r>
          </a:p>
          <a:p>
            <a:r>
              <a:rPr lang="en-US" sz="2000" dirty="0"/>
              <a:t>66% (2000) to 55% (2014)</a:t>
            </a:r>
          </a:p>
          <a:p>
            <a:r>
              <a:rPr lang="en-US" sz="2000" dirty="0"/>
              <a:t>Nonprofits shifting focus towards wealthier donors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383E4C-6408-415F-A3A4-0F024B6BD7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4" b="1488"/>
          <a:stretch/>
        </p:blipFill>
        <p:spPr>
          <a:xfrm>
            <a:off x="6959188" y="1586820"/>
            <a:ext cx="3912013" cy="50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2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4B3B-BAC7-493E-9D90-ABF3A8AF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Charity by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6F8C9-145B-4EB7-A9E2-1B8A139BD6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Donations (2017)</a:t>
            </a:r>
          </a:p>
          <a:p>
            <a:r>
              <a:rPr lang="en-US" sz="2000" dirty="0"/>
              <a:t>$410 billion</a:t>
            </a:r>
          </a:p>
          <a:p>
            <a:pPr lvl="1"/>
            <a:r>
              <a:rPr lang="en-US" sz="2000" dirty="0"/>
              <a:t>Individuals (70%)</a:t>
            </a:r>
          </a:p>
          <a:p>
            <a:pPr lvl="1"/>
            <a:r>
              <a:rPr lang="en-US" sz="2000" dirty="0"/>
              <a:t>Foundations (16%)</a:t>
            </a:r>
          </a:p>
          <a:p>
            <a:pPr lvl="1"/>
            <a:r>
              <a:rPr lang="en-US" sz="2000" dirty="0"/>
              <a:t>Bequests (9%)</a:t>
            </a:r>
          </a:p>
          <a:p>
            <a:pPr lvl="1"/>
            <a:r>
              <a:rPr lang="en-US" sz="2000" dirty="0"/>
              <a:t>Corporations (5%)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General decline in % giving</a:t>
            </a:r>
          </a:p>
          <a:p>
            <a:r>
              <a:rPr lang="en-US" sz="2000" dirty="0"/>
              <a:t>66% (2000) to 55% (2014)</a:t>
            </a:r>
          </a:p>
          <a:p>
            <a:r>
              <a:rPr lang="en-US" sz="2000" dirty="0"/>
              <a:t>Nonprofits shifting focus towards wealthier donors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8D03F3-8E0E-4F82-A3C2-F17F7D7C7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1" y="1690688"/>
            <a:ext cx="5337627" cy="512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6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5278-5B00-42C7-BE63-2EB93C06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Charity by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7CDD8-1E45-4908-A2CF-7D2F1342F8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Volunteering (2017)</a:t>
            </a:r>
          </a:p>
          <a:p>
            <a:r>
              <a:rPr lang="en-US" sz="2000" dirty="0"/>
              <a:t>30% of adults</a:t>
            </a:r>
          </a:p>
          <a:p>
            <a:r>
              <a:rPr lang="en-US" sz="2000" dirty="0"/>
              <a:t>6.9 billion hours</a:t>
            </a:r>
          </a:p>
          <a:p>
            <a:pPr lvl="1"/>
            <a:r>
              <a:rPr lang="en-US" sz="2000" dirty="0"/>
              <a:t>$167 billion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Compared with 2015</a:t>
            </a:r>
          </a:p>
          <a:p>
            <a:r>
              <a:rPr lang="en-US" sz="2000" dirty="0"/>
              <a:t>25% of adults</a:t>
            </a:r>
          </a:p>
          <a:p>
            <a:r>
              <a:rPr lang="en-US" sz="2000" dirty="0"/>
              <a:t>7.9 billion hours</a:t>
            </a:r>
          </a:p>
          <a:p>
            <a:pPr lvl="1"/>
            <a:r>
              <a:rPr lang="en-US" sz="2000" dirty="0"/>
              <a:t>$184 billion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400BA0-520C-4E56-867F-5F991B9CF53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7737580"/>
              </p:ext>
            </p:extLst>
          </p:nvPr>
        </p:nvGraphicFramePr>
        <p:xfrm>
          <a:off x="6172200" y="1825625"/>
          <a:ext cx="5181600" cy="1112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33226971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18196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Demographic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Volunteer Rate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567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601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736019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27E4BC89-917A-4F90-9CAB-A891869287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423397"/>
              </p:ext>
            </p:extLst>
          </p:nvPr>
        </p:nvGraphicFramePr>
        <p:xfrm>
          <a:off x="6172200" y="3306082"/>
          <a:ext cx="5181600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33226971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18196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Demographic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Volunteer Rate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567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Generation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601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Millennials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43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Generation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97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Baby Boomers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987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Silent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736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44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61DDC0-FF2F-45B4-8AE8-1278427D6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690688"/>
            <a:ext cx="5330371" cy="5168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FC5278-5B00-42C7-BE63-2EB93C06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Charity by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7CDD8-1E45-4908-A2CF-7D2F1342F8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Volunteering (2017)</a:t>
            </a:r>
          </a:p>
          <a:p>
            <a:r>
              <a:rPr lang="en-US" sz="2000" dirty="0"/>
              <a:t>30% of adults</a:t>
            </a:r>
          </a:p>
          <a:p>
            <a:r>
              <a:rPr lang="en-US" sz="2000" dirty="0"/>
              <a:t>6.9 billion hours</a:t>
            </a:r>
          </a:p>
          <a:p>
            <a:pPr lvl="1"/>
            <a:r>
              <a:rPr lang="en-US" sz="2000" dirty="0"/>
              <a:t>$167 billion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Compared with 2015</a:t>
            </a:r>
          </a:p>
          <a:p>
            <a:r>
              <a:rPr lang="en-US" sz="2000" dirty="0"/>
              <a:t>25% of adults</a:t>
            </a:r>
          </a:p>
          <a:p>
            <a:r>
              <a:rPr lang="en-US" sz="2000" dirty="0"/>
              <a:t>7.9 billion hours</a:t>
            </a:r>
          </a:p>
          <a:p>
            <a:pPr lvl="1"/>
            <a:r>
              <a:rPr lang="en-US" sz="2000" dirty="0"/>
              <a:t>$184 billion</a:t>
            </a:r>
          </a:p>
        </p:txBody>
      </p:sp>
    </p:spTree>
    <p:extLst>
      <p:ext uri="{BB962C8B-B14F-4D97-AF65-F5344CB8AC3E}">
        <p14:creationId xmlns:p14="http://schemas.microsoft.com/office/powerpoint/2010/main" val="1499409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6D1C8-73C2-4174-92AA-15B0EE30A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EC07F-57A9-4922-B75F-715090DFA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Volunteering</a:t>
            </a:r>
          </a:p>
          <a:p>
            <a:r>
              <a:rPr lang="en-US" sz="2000" dirty="0"/>
              <a:t>Organizations, Activities</a:t>
            </a:r>
          </a:p>
          <a:p>
            <a:r>
              <a:rPr lang="en-US" sz="2000" dirty="0"/>
              <a:t>Spatial Distribution</a:t>
            </a:r>
          </a:p>
          <a:p>
            <a:r>
              <a:rPr lang="en-US" sz="2000" dirty="0"/>
              <a:t>Demographic Factors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Dataset</a:t>
            </a:r>
          </a:p>
          <a:p>
            <a:r>
              <a:rPr lang="en-US" sz="2000" dirty="0"/>
              <a:t>Volunteering and Civic Life in America</a:t>
            </a:r>
          </a:p>
          <a:p>
            <a:pPr lvl="1"/>
            <a:r>
              <a:rPr lang="en-US" sz="1600" b="1" dirty="0"/>
              <a:t>State </a:t>
            </a:r>
            <a:r>
              <a:rPr lang="en-US" sz="1600" dirty="0"/>
              <a:t>/ Metropolitan Statistical Area</a:t>
            </a:r>
          </a:p>
          <a:p>
            <a:pPr lvl="1"/>
            <a:r>
              <a:rPr lang="en-US" sz="1600" dirty="0"/>
              <a:t>2017 Dataset</a:t>
            </a:r>
          </a:p>
          <a:p>
            <a:r>
              <a:rPr lang="en-US" sz="2000" dirty="0"/>
              <a:t>Survey</a:t>
            </a:r>
          </a:p>
          <a:p>
            <a:pPr lvl="1"/>
            <a:r>
              <a:rPr lang="en-US" sz="1600" dirty="0"/>
              <a:t>~60,000 Household / ~100,000 individuals</a:t>
            </a:r>
          </a:p>
          <a:p>
            <a:pPr lvl="1"/>
            <a:r>
              <a:rPr lang="en-US" sz="1600" dirty="0"/>
              <a:t>Response / Sampling Bias</a:t>
            </a:r>
          </a:p>
        </p:txBody>
      </p:sp>
      <p:pic>
        <p:nvPicPr>
          <p:cNvPr id="1026" name="Picture 2" descr="https://www.nationalservice.gov/sites/default/files/upload/VCLA_Graphic.jpg">
            <a:extLst>
              <a:ext uri="{FF2B5EF4-FFF2-40B4-BE49-F238E27FC236}">
                <a16:creationId xmlns:a16="http://schemas.microsoft.com/office/drawing/2014/main" id="{E33F780E-31B1-4A3C-9DFD-4642A78BF29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4788"/>
            <a:ext cx="5181600" cy="403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4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4D227-BCCA-4223-B84A-2CB1788C7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98" y="0"/>
            <a:ext cx="10291302" cy="3383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A331F-DDC7-4D10-95B1-77DE69DA2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98" y="3383280"/>
            <a:ext cx="7254712" cy="3474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D51E5-2FEA-4D3F-8C8F-CE060735D0E3}"/>
              </a:ext>
            </a:extLst>
          </p:cNvPr>
          <p:cNvSpPr txBox="1"/>
          <p:nvPr/>
        </p:nvSpPr>
        <p:spPr>
          <a:xfrm rot="19165682">
            <a:off x="323620" y="1491585"/>
            <a:ext cx="1276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Activities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C29A0F-506A-4A10-B11F-3F781A8B5B94}"/>
              </a:ext>
            </a:extLst>
          </p:cNvPr>
          <p:cNvSpPr txBox="1"/>
          <p:nvPr/>
        </p:nvSpPr>
        <p:spPr>
          <a:xfrm rot="19165682">
            <a:off x="18248" y="4920585"/>
            <a:ext cx="1887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Organizations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1AB2EA-68BC-4716-B761-7A6E6339F654}"/>
              </a:ext>
            </a:extLst>
          </p:cNvPr>
          <p:cNvSpPr txBox="1"/>
          <p:nvPr/>
        </p:nvSpPr>
        <p:spPr>
          <a:xfrm>
            <a:off x="10413949" y="6519446"/>
            <a:ext cx="1778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rgbClr val="00B0F0"/>
                </a:solidFill>
              </a:rPr>
              <a:t>@National Level</a:t>
            </a:r>
          </a:p>
        </p:txBody>
      </p:sp>
    </p:spTree>
    <p:extLst>
      <p:ext uri="{BB962C8B-B14F-4D97-AF65-F5344CB8AC3E}">
        <p14:creationId xmlns:p14="http://schemas.microsoft.com/office/powerpoint/2010/main" val="395059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-images-1.medium.com/max/1200/1*z8i2TbVzNUhBjgugtPTlnQ.png">
            <a:extLst>
              <a:ext uri="{FF2B5EF4-FFF2-40B4-BE49-F238E27FC236}">
                <a16:creationId xmlns:a16="http://schemas.microsoft.com/office/drawing/2014/main" id="{4AE72178-B3CA-4CBF-B613-D59DD81562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22324"/>
            <a:ext cx="5181600" cy="315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3C59B0-37C4-4BB1-8FBB-CB6B14BA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Visualization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16DF-3EE2-4378-B1A9-02D7857CA0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Task</a:t>
            </a:r>
          </a:p>
          <a:p>
            <a:r>
              <a:rPr lang="en-US" sz="2000" dirty="0"/>
              <a:t>Show the spatial distribution of volunteer rates across the US at the state level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Choropleth Mapping</a:t>
            </a:r>
          </a:p>
          <a:p>
            <a:r>
              <a:rPr lang="en-US" sz="2000" dirty="0"/>
              <a:t>Univariate</a:t>
            </a:r>
          </a:p>
          <a:p>
            <a:pPr lvl="1"/>
            <a:r>
              <a:rPr lang="en-US" sz="1800" dirty="0"/>
              <a:t>Volunteer Activity / Organization</a:t>
            </a:r>
          </a:p>
          <a:p>
            <a:r>
              <a:rPr lang="en-US" sz="2000" dirty="0"/>
              <a:t>Bivariate</a:t>
            </a:r>
          </a:p>
          <a:p>
            <a:pPr lvl="1"/>
            <a:r>
              <a:rPr lang="en-US" sz="1800" dirty="0"/>
              <a:t>Volunteer Types</a:t>
            </a:r>
          </a:p>
          <a:p>
            <a:pPr lvl="1"/>
            <a:r>
              <a:rPr lang="en-US" sz="1800" dirty="0"/>
              <a:t>Demographic vs. Volunteer </a:t>
            </a:r>
            <a:r>
              <a:rPr lang="en-US" sz="1800" dirty="0">
                <a:solidFill>
                  <a:srgbClr val="00B0F0"/>
                </a:solidFill>
                <a:sym typeface="Wingdings" panose="05000000000000000000" pitchFamily="2" charset="2"/>
              </a:rPr>
              <a:t></a:t>
            </a:r>
            <a:endParaRPr lang="en-US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49851"/>
      </p:ext>
    </p:extLst>
  </p:cSld>
  <p:clrMapOvr>
    <a:masterClrMapping/>
  </p:clrMapOvr>
</p:sld>
</file>

<file path=ppt/theme/theme1.xml><?xml version="1.0" encoding="utf-8"?>
<a:theme xmlns:a="http://schemas.openxmlformats.org/drawingml/2006/main" name="Melancholy abstract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ancholy abstract design slides.potx" id="{0C631111-0761-4095-80FF-907E1270642A}" vid="{4C722CC6-EA24-4B9B-A48E-3EC5DC6964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Melancholy abstract design slides</Template>
  <TotalTime>375</TotalTime>
  <Words>563</Words>
  <Application>Microsoft Office PowerPoint</Application>
  <PresentationFormat>Widescreen</PresentationFormat>
  <Paragraphs>209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</vt:lpstr>
      <vt:lpstr>Melancholy abstract design template</vt:lpstr>
      <vt:lpstr>Volunteering in the US Brandon Bergerud</vt:lpstr>
      <vt:lpstr>Outline</vt:lpstr>
      <vt:lpstr>Charity by the Numbers</vt:lpstr>
      <vt:lpstr>Charity by the Numbers</vt:lpstr>
      <vt:lpstr>Charity by the Numbers</vt:lpstr>
      <vt:lpstr>Charity by the Numbers</vt:lpstr>
      <vt:lpstr>Project</vt:lpstr>
      <vt:lpstr>PowerPoint Presentation</vt:lpstr>
      <vt:lpstr>Visualization Techniques</vt:lpstr>
      <vt:lpstr>Visualization Techniques</vt:lpstr>
      <vt:lpstr>Visualization Techniques</vt:lpstr>
      <vt:lpstr>Visualization Techniques</vt:lpstr>
      <vt:lpstr>Visualization Techniques</vt:lpstr>
      <vt:lpstr>Visualization Techniques</vt:lpstr>
      <vt:lpstr>Visualization Techniques</vt:lpstr>
      <vt:lpstr>PowerPoint Presentation</vt:lpstr>
      <vt:lpstr>Future Directions</vt:lpstr>
      <vt:lpstr>Future Directions</vt:lpstr>
      <vt:lpstr>Future Directions</vt:lpstr>
      <vt:lpstr>Future 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Volunteering in the US</dc:title>
  <dc:creator>Brandon Bergerud</dc:creator>
  <cp:lastModifiedBy>Brandon Bergerud</cp:lastModifiedBy>
  <cp:revision>10</cp:revision>
  <dcterms:created xsi:type="dcterms:W3CDTF">2019-05-05T16:31:00Z</dcterms:created>
  <dcterms:modified xsi:type="dcterms:W3CDTF">2019-05-06T04:24:29Z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